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41" r:id="rId1"/>
  </p:sldMasterIdLst>
  <p:notesMasterIdLst>
    <p:notesMasterId r:id="rId20"/>
  </p:notesMasterIdLst>
  <p:handoutMasterIdLst>
    <p:handoutMasterId r:id="rId21"/>
  </p:handoutMasterIdLst>
  <p:sldIdLst>
    <p:sldId id="296" r:id="rId2"/>
    <p:sldId id="431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421" r:id="rId12"/>
    <p:sldId id="277" r:id="rId13"/>
    <p:sldId id="278" r:id="rId14"/>
    <p:sldId id="279" r:id="rId15"/>
    <p:sldId id="432" r:id="rId16"/>
    <p:sldId id="282" r:id="rId17"/>
    <p:sldId id="283" r:id="rId18"/>
    <p:sldId id="380" r:id="rId1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60">
          <p15:clr>
            <a:srgbClr val="A4A3A4"/>
          </p15:clr>
        </p15:guide>
        <p15:guide id="2" pos="33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0E8C"/>
    <a:srgbClr val="31A7EA"/>
    <a:srgbClr val="AABA0A"/>
    <a:srgbClr val="78B929"/>
    <a:srgbClr val="2076CD"/>
    <a:srgbClr val="3592DF"/>
    <a:srgbClr val="31A7E9"/>
    <a:srgbClr val="1C7ECC"/>
    <a:srgbClr val="2953B7"/>
    <a:srgbClr val="11A4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17"/>
    <p:restoredTop sz="91358"/>
  </p:normalViewPr>
  <p:slideViewPr>
    <p:cSldViewPr snapToObjects="1" showGuides="1">
      <p:cViewPr varScale="1">
        <p:scale>
          <a:sx n="120" d="100"/>
          <a:sy n="120" d="100"/>
        </p:scale>
        <p:origin x="176" y="432"/>
      </p:cViewPr>
      <p:guideLst>
        <p:guide orient="horz" pos="660"/>
        <p:guide pos="33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 showGuides="1">
      <p:cViewPr varScale="1">
        <p:scale>
          <a:sx n="121" d="100"/>
          <a:sy n="121" d="100"/>
        </p:scale>
        <p:origin x="5072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6153DE-34F5-6044-9DB6-317FC663DC00}" type="doc">
      <dgm:prSet loTypeId="urn:microsoft.com/office/officeart/2005/8/layout/radial4" loCatId="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31749B09-2BA0-9E41-9D68-A0CD5250EF69}" type="pres">
      <dgm:prSet presAssocID="{F66153DE-34F5-6044-9DB6-317FC663DC00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</dgm:ptLst>
  <dgm:cxnLst>
    <dgm:cxn modelId="{AB535231-908C-CF4A-AFC7-0C0BBE4A8D3B}" type="presOf" srcId="{F66153DE-34F5-6044-9DB6-317FC663DC00}" destId="{31749B09-2BA0-9E41-9D68-A0CD5250EF69}" srcOrd="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29FBFE-1AF6-B848-8612-E040A05E8B28}" type="datetime1">
              <a:rPr lang="en-US" smtClean="0"/>
              <a:pPr/>
              <a:t>6/12/18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© World Scout Bureau Inc.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65A22D-D942-9C46-99E7-4370FE3232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548558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D6E73F-CE99-B541-A3E3-0916A80BD4BF}" type="datetime1">
              <a:rPr lang="en-US" smtClean="0"/>
              <a:pPr/>
              <a:t>6/12/18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© World Scout Bureau Inc.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7A97BE-849C-DB4E-8F24-70A03BAE3CA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054639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endParaRPr lang="en-MY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World Scout Bureau Inc.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5A1EFF-6B89-C844-9E16-88A0CCCC1A4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102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World Scout Bureau Inc.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7A97BE-849C-DB4E-8F24-70A03BAE3CA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710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dirty="0">
                <a:solidFill>
                  <a:schemeClr val="bg1"/>
                </a:solidFill>
              </a:rPr>
              <a:t>The strategy document provides clarity on the priorities and purposes of WOSM (World and Regional) CSE activities. It also aims to provide a framework for NSOs on core issues such a brand, core messages and key activities that will </a:t>
            </a:r>
            <a:r>
              <a:rPr lang="en-US" sz="1200" dirty="0" err="1">
                <a:solidFill>
                  <a:schemeClr val="bg1"/>
                </a:solidFill>
              </a:rPr>
              <a:t>maximise</a:t>
            </a:r>
            <a:r>
              <a:rPr lang="en-US" sz="1200" dirty="0">
                <a:solidFill>
                  <a:schemeClr val="bg1"/>
                </a:solidFill>
              </a:rPr>
              <a:t> impact with limited resources. 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World Scout Bureau Inc.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E5F11AB-9CB1-FF48-9BE2-EB1B28BAFC7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466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World Scout Bureau Inc.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7A97BE-849C-DB4E-8F24-70A03BAE3CA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111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World Scout Bureau Inc.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7A97BE-849C-DB4E-8F24-70A03BAE3CA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2354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83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Y" sz="1200" kern="1200" dirty="0">
              <a:solidFill>
                <a:schemeClr val="tx1"/>
              </a:solidFill>
              <a:effectLst/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58371" name="Footer Placeholder 3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/>
              <a:t>© World Scout Bureau Inc. </a:t>
            </a:r>
          </a:p>
        </p:txBody>
      </p:sp>
      <p:sp>
        <p:nvSpPr>
          <p:cNvPr id="58372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97CED45-16DD-A247-8780-00BD449BC9DA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20004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3400" y="1581151"/>
            <a:ext cx="8305800" cy="1343656"/>
          </a:xfrm>
          <a:prstGeom prst="rect">
            <a:avLst/>
          </a:prstGeom>
        </p:spPr>
        <p:txBody>
          <a:bodyPr anchor="ctr" anchorCtr="0"/>
          <a:lstStyle>
            <a:lvl1pPr algn="ctr">
              <a:spcAft>
                <a:spcPts val="0"/>
              </a:spcAft>
              <a:defRPr sz="3600" b="1" cap="none" baseline="0">
                <a:solidFill>
                  <a:schemeClr val="tx2"/>
                </a:solidFill>
                <a:effectLst/>
              </a:defRPr>
            </a:lvl1pPr>
          </a:lstStyle>
          <a:p>
            <a:r>
              <a:rPr lang="fr-CH" dirty="0"/>
              <a:t>Click to edit Master </a:t>
            </a:r>
            <a:br>
              <a:rPr lang="fr-CH" dirty="0"/>
            </a:br>
            <a:r>
              <a:rPr lang="fr-CH" dirty="0"/>
              <a:t>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3350911"/>
            <a:ext cx="8153400" cy="4160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0"/>
              </a:spcBef>
              <a:buSzPct val="80000"/>
              <a:buFont typeface="Wingdings" pitchFamily="2" charset="2"/>
              <a:buNone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33950"/>
            <a:ext cx="2133600" cy="208430"/>
          </a:xfrm>
          <a:prstGeom prst="rect">
            <a:avLst/>
          </a:prstGeom>
        </p:spPr>
        <p:txBody>
          <a:bodyPr/>
          <a:lstStyle/>
          <a:p>
            <a:fld id="{ECBB9CC4-45DC-244C-8793-B9C95370924B}" type="datetime1">
              <a:rPr lang="en-US" smtClean="0"/>
              <a:pPr/>
              <a:t>6/12/18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86200" y="4932828"/>
            <a:ext cx="1905000" cy="2095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World Scout Bureau Inc.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86200" y="4932828"/>
            <a:ext cx="1905000" cy="209552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© World Scout Bureau Inc.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267200" y="1352550"/>
            <a:ext cx="4419599" cy="838200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vert="horz" lIns="0" tIns="45720" rIns="0" bIns="45720" rtlCol="0" anchor="t">
            <a:noAutofit/>
            <a:sp3d extrusionH="12700">
              <a:extrusionClr>
                <a:schemeClr val="bg1"/>
              </a:extrusionClr>
            </a:sp3d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2400" b="1" kern="1200" baseline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fr-CH" dirty="0"/>
              <a:t>Click to edit</a:t>
            </a:r>
            <a:br>
              <a:rPr lang="fr-CH" dirty="0"/>
            </a:br>
            <a:r>
              <a:rPr lang="fr-CH" dirty="0"/>
              <a:t>Master title style</a:t>
            </a:r>
            <a:endParaRPr dirty="0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2438400" y="1200150"/>
            <a:ext cx="1447800" cy="1447800"/>
          </a:xfrm>
          <a:prstGeom prst="roundRect">
            <a:avLst>
              <a:gd name="adj" fmla="val 4391"/>
            </a:avLst>
          </a:prstGeom>
          <a:noFill/>
          <a:ln w="44450">
            <a:solidFill>
              <a:schemeClr val="tx1">
                <a:lumMod val="50000"/>
                <a:lumOff val="50000"/>
              </a:schemeClr>
            </a:solidFill>
          </a:ln>
          <a:effectLst>
            <a:reflection stA="25000" endPos="25000" dir="5400000" sy="-100000" algn="bl" rotWithShape="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vert="horz" lIns="91440" tIns="45720" rIns="91440" bIns="45720" rtlCol="0" anchor="b">
            <a:noAutofit/>
            <a:scene3d>
              <a:camera prst="orthographicFront"/>
              <a:lightRig rig="chilly" dir="t"/>
            </a:scene3d>
            <a:sp3d extrusionH="6350">
              <a:bevelT w="19050" h="12700" prst="softRound"/>
              <a:extrusionClr>
                <a:schemeClr val="bg1"/>
              </a:extrusionClr>
            </a:sp3d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SzPct val="80000"/>
              <a:buFont typeface="Wingdings" pitchFamily="2" charset="2"/>
              <a:buNone/>
              <a:defRPr sz="1200" kern="120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>
                  <a:innerShdw blurRad="63500" dist="25400" dir="10800000">
                    <a:schemeClr val="bg1">
                      <a:alpha val="50000"/>
                    </a:schemeClr>
                  </a:inn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fr-CH" dirty="0"/>
              <a:t>Click icon to add picture</a:t>
            </a:r>
            <a:endParaRPr dirty="0"/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2438400" y="3028950"/>
            <a:ext cx="1447800" cy="1447800"/>
          </a:xfrm>
          <a:prstGeom prst="roundRect">
            <a:avLst>
              <a:gd name="adj" fmla="val 4391"/>
            </a:avLst>
          </a:prstGeom>
          <a:noFill/>
          <a:ln w="44450">
            <a:solidFill>
              <a:schemeClr val="tx1">
                <a:lumMod val="50000"/>
                <a:lumOff val="50000"/>
              </a:schemeClr>
            </a:solidFill>
          </a:ln>
          <a:effectLst>
            <a:reflection stA="25000" endPos="25000" dir="5400000" sy="-100000" algn="bl" rotWithShape="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vert="horz" lIns="91440" tIns="45720" rIns="91440" bIns="45720" rtlCol="0" anchor="b">
            <a:noAutofit/>
            <a:scene3d>
              <a:camera prst="orthographicFront"/>
              <a:lightRig rig="chilly" dir="t"/>
            </a:scene3d>
            <a:sp3d extrusionH="6350">
              <a:bevelT w="19050" h="12700" prst="softRound"/>
              <a:extrusionClr>
                <a:schemeClr val="bg1"/>
              </a:extrusionClr>
            </a:sp3d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SzPct val="80000"/>
              <a:buFont typeface="Wingdings" pitchFamily="2" charset="2"/>
              <a:buNone/>
              <a:defRPr sz="1200" kern="120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>
                  <a:innerShdw blurRad="63500" dist="25400" dir="10800000">
                    <a:schemeClr val="bg1">
                      <a:alpha val="50000"/>
                    </a:schemeClr>
                  </a:inn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fr-CH" dirty="0"/>
              <a:t>Click icon to add picture</a:t>
            </a:r>
            <a:endParaRPr dirty="0"/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533400" y="3028950"/>
            <a:ext cx="1447800" cy="1447800"/>
          </a:xfrm>
          <a:prstGeom prst="roundRect">
            <a:avLst>
              <a:gd name="adj" fmla="val 4391"/>
            </a:avLst>
          </a:prstGeom>
          <a:noFill/>
          <a:ln w="44450">
            <a:solidFill>
              <a:schemeClr val="tx1">
                <a:lumMod val="50000"/>
                <a:lumOff val="50000"/>
              </a:schemeClr>
            </a:solidFill>
          </a:ln>
          <a:effectLst>
            <a:reflection stA="25000" endPos="25000" dir="5400000" sy="-100000" algn="bl" rotWithShape="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vert="horz" lIns="91440" tIns="45720" rIns="91440" bIns="45720" rtlCol="0" anchor="b">
            <a:noAutofit/>
            <a:scene3d>
              <a:camera prst="orthographicFront"/>
              <a:lightRig rig="chilly" dir="t"/>
            </a:scene3d>
            <a:sp3d extrusionH="6350">
              <a:bevelT w="19050" h="12700" prst="softRound"/>
              <a:extrusionClr>
                <a:schemeClr val="bg1"/>
              </a:extrusionClr>
            </a:sp3d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SzPct val="80000"/>
              <a:buFont typeface="Wingdings" pitchFamily="2" charset="2"/>
              <a:buNone/>
              <a:defRPr sz="1200" kern="120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>
                  <a:innerShdw blurRad="63500" dist="25400" dir="10800000">
                    <a:schemeClr val="bg1">
                      <a:alpha val="50000"/>
                    </a:schemeClr>
                  </a:inn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fr-CH" dirty="0"/>
              <a:t>Click icon to add picture</a:t>
            </a:r>
            <a:endParaRPr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3400" y="1643449"/>
            <a:ext cx="1752600" cy="6463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r" defTabSz="914400" rtl="0" eaLnBrk="1" latinLnBrk="0" hangingPunct="1">
              <a:spcBef>
                <a:spcPts val="0"/>
              </a:spcBef>
              <a:buSzPct val="80000"/>
              <a:buFont typeface="Wingdings" pitchFamily="2" charset="2"/>
              <a:buNone/>
              <a:defRPr sz="1200" b="1" kern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 dirty="0"/>
              <a:t>Click to edit Master </a:t>
            </a:r>
            <a:br>
              <a:rPr lang="fr-CH" dirty="0"/>
            </a:br>
            <a:r>
              <a:rPr lang="fr-CH" dirty="0"/>
              <a:t>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9"/>
          </p:nvPr>
        </p:nvSpPr>
        <p:spPr>
          <a:xfrm>
            <a:off x="4267200" y="2419350"/>
            <a:ext cx="4419600" cy="23622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sz="1600" b="0" baseline="0">
                <a:solidFill>
                  <a:schemeClr val="tx1"/>
                </a:solidFill>
              </a:defRPr>
            </a:lvl1pPr>
            <a:lvl2pPr marL="360000" indent="-180000">
              <a:lnSpc>
                <a:spcPts val="2200"/>
              </a:lnSpc>
              <a:spcBef>
                <a:spcPts val="300"/>
              </a:spcBef>
              <a:buClr>
                <a:schemeClr val="tx2"/>
              </a:buClr>
              <a:buSzPct val="120000"/>
              <a:buFont typeface="Arial"/>
              <a:buChar char="•"/>
              <a:defRPr/>
            </a:lvl2pPr>
            <a:lvl3pPr marL="720000" indent="-180000">
              <a:lnSpc>
                <a:spcPts val="2200"/>
              </a:lnSpc>
              <a:spcBef>
                <a:spcPts val="300"/>
              </a:spcBef>
              <a:buClr>
                <a:schemeClr val="accent3"/>
              </a:buClr>
              <a:buSzPct val="120000"/>
              <a:buFont typeface="Arial"/>
              <a:buChar char="•"/>
              <a:defRPr/>
            </a:lvl3pPr>
            <a:lvl4pPr marL="1080000" indent="-180000">
              <a:lnSpc>
                <a:spcPts val="2200"/>
              </a:lnSpc>
              <a:spcBef>
                <a:spcPts val="300"/>
              </a:spcBef>
              <a:buClr>
                <a:schemeClr val="accent2"/>
              </a:buClr>
              <a:buSzPct val="120000"/>
              <a:buFont typeface="Arial"/>
              <a:buChar char="•"/>
              <a:defRPr/>
            </a:lvl4pPr>
            <a:lvl5pPr marL="1440000" indent="-180000">
              <a:lnSpc>
                <a:spcPts val="2200"/>
              </a:lnSpc>
              <a:spcBef>
                <a:spcPts val="300"/>
              </a:spcBef>
              <a:buClr>
                <a:schemeClr val="accent1"/>
              </a:buClr>
              <a:buSzPct val="120000"/>
              <a:buFont typeface="Arial"/>
              <a:buChar char="•"/>
              <a:defRPr/>
            </a:lvl5pPr>
            <a:lvl6pPr>
              <a:buNone/>
              <a:defRPr/>
            </a:lvl6pPr>
          </a:lstStyle>
          <a:p>
            <a:pPr lvl="0"/>
            <a:r>
              <a:rPr lang="fr-CH" dirty="0"/>
              <a:t>Click to edit Master text style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86200" y="4932828"/>
            <a:ext cx="1905000" cy="209552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© World Scout Bureau Inc.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858000" y="1809750"/>
            <a:ext cx="1828799" cy="1752600"/>
          </a:xfrm>
          <a:prstGeom prst="rect">
            <a:avLst/>
          </a:prstGeom>
          <a:effectLst/>
        </p:spPr>
        <p:txBody>
          <a:bodyPr vert="horz" lIns="0" tIns="45720" rIns="0" bIns="45720" rtlCol="0">
            <a:normAutofit/>
            <a:scene3d>
              <a:camera prst="orthographicFront"/>
              <a:lightRig rig="chilly" dir="t"/>
            </a:scene3d>
            <a:sp3d extrusionH="6350">
              <a:extrusionClr>
                <a:schemeClr val="bg1"/>
              </a:extrusionClr>
            </a:sp3d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2000"/>
              </a:spcBef>
              <a:buSzPct val="80000"/>
              <a:buFont typeface="Wingdings" pitchFamily="2" charset="2"/>
              <a:buNone/>
              <a:defRPr sz="1600" kern="120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2000"/>
              </a:spcBef>
              <a:buSzPct val="80000"/>
              <a:buFont typeface="Wingdings" pitchFamily="2" charset="2"/>
              <a:buNone/>
            </a:pPr>
            <a:r>
              <a:rPr lang="fr-CH" dirty="0"/>
              <a:t>Click to edit Master </a:t>
            </a:r>
            <a:br>
              <a:rPr lang="fr-CH" dirty="0"/>
            </a:br>
            <a:r>
              <a:rPr lang="fr-CH" dirty="0"/>
              <a:t>title style</a:t>
            </a:r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533400" y="1733550"/>
            <a:ext cx="1752600" cy="1752600"/>
          </a:xfrm>
          <a:prstGeom prst="roundRect">
            <a:avLst>
              <a:gd name="adj" fmla="val 4391"/>
            </a:avLst>
          </a:prstGeom>
          <a:noFill/>
          <a:ln w="44450">
            <a:solidFill>
              <a:schemeClr val="bg1">
                <a:lumMod val="50000"/>
              </a:schemeClr>
            </a:solidFill>
          </a:ln>
          <a:effectLst>
            <a:reflection stA="25000" endPos="25000" dir="5400000" sy="-100000" algn="bl" rotWithShape="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vert="horz" lIns="91440" tIns="45720" rIns="91440" bIns="45720" rtlCol="0" anchor="b">
            <a:noAutofit/>
            <a:scene3d>
              <a:camera prst="orthographicFront"/>
              <a:lightRig rig="chilly" dir="t"/>
            </a:scene3d>
            <a:sp3d extrusionH="6350">
              <a:bevelT w="19050" h="12700" prst="softRound"/>
              <a:extrusionClr>
                <a:schemeClr val="bg1"/>
              </a:extrusionClr>
            </a:sp3d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SzPct val="80000"/>
              <a:buFont typeface="Wingdings" pitchFamily="2" charset="2"/>
              <a:buNone/>
              <a:defRPr sz="1200" kern="120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>
                  <a:innerShdw blurRad="63500" dist="25400" dir="10800000">
                    <a:schemeClr val="bg1">
                      <a:alpha val="50000"/>
                    </a:schemeClr>
                  </a:inn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fr-CH" dirty="0"/>
              <a:t>Click icon to add picture</a:t>
            </a:r>
            <a:endParaRPr dirty="0"/>
          </a:p>
        </p:txBody>
      </p:sp>
      <p:sp>
        <p:nvSpPr>
          <p:cNvPr id="17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667000" y="1733550"/>
            <a:ext cx="1752600" cy="1752600"/>
          </a:xfrm>
          <a:prstGeom prst="roundRect">
            <a:avLst>
              <a:gd name="adj" fmla="val 4391"/>
            </a:avLst>
          </a:prstGeom>
          <a:noFill/>
          <a:ln w="44450">
            <a:solidFill>
              <a:schemeClr val="bg1">
                <a:lumMod val="50000"/>
              </a:schemeClr>
            </a:solidFill>
          </a:ln>
          <a:effectLst>
            <a:reflection stA="25000" endPos="25000" dir="5400000" sy="-100000" algn="bl" rotWithShape="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vert="horz" lIns="91440" tIns="45720" rIns="91440" bIns="45720" rtlCol="0" anchor="b">
            <a:noAutofit/>
            <a:scene3d>
              <a:camera prst="orthographicFront"/>
              <a:lightRig rig="chilly" dir="t"/>
            </a:scene3d>
            <a:sp3d extrusionH="6350">
              <a:bevelT w="19050" h="12700" prst="softRound"/>
              <a:extrusionClr>
                <a:schemeClr val="bg1"/>
              </a:extrusionClr>
            </a:sp3d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SzPct val="80000"/>
              <a:buFont typeface="Wingdings" pitchFamily="2" charset="2"/>
              <a:buNone/>
              <a:defRPr sz="1200" kern="120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>
                  <a:innerShdw blurRad="63500" dist="25400" dir="10800000">
                    <a:schemeClr val="bg1">
                      <a:alpha val="50000"/>
                    </a:schemeClr>
                  </a:inn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fr-CH" dirty="0"/>
              <a:t>Click icon to add picture</a:t>
            </a:r>
            <a:endParaRPr dirty="0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800600" y="1123950"/>
            <a:ext cx="1752600" cy="1752600"/>
          </a:xfrm>
          <a:prstGeom prst="roundRect">
            <a:avLst>
              <a:gd name="adj" fmla="val 4391"/>
            </a:avLst>
          </a:prstGeom>
          <a:noFill/>
          <a:ln w="44450">
            <a:solidFill>
              <a:schemeClr val="bg1">
                <a:lumMod val="50000"/>
              </a:schemeClr>
            </a:solidFill>
          </a:ln>
          <a:effectLst>
            <a:reflection stA="25000" endPos="25000" dir="5400000" sy="-100000" algn="bl" rotWithShape="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vert="horz" lIns="91440" tIns="45720" rIns="91440" bIns="45720" rtlCol="0" anchor="b">
            <a:noAutofit/>
            <a:scene3d>
              <a:camera prst="orthographicFront"/>
              <a:lightRig rig="chilly" dir="t"/>
            </a:scene3d>
            <a:sp3d extrusionH="6350">
              <a:bevelT w="19050" h="12700" prst="softRound"/>
              <a:extrusionClr>
                <a:schemeClr val="bg1"/>
              </a:extrusionClr>
            </a:sp3d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SzPct val="80000"/>
              <a:buFont typeface="Wingdings" pitchFamily="2" charset="2"/>
              <a:buNone/>
              <a:defRPr sz="1200" kern="120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>
                  <a:innerShdw blurRad="63500" dist="25400" dir="10800000">
                    <a:schemeClr val="bg1">
                      <a:alpha val="50000"/>
                    </a:schemeClr>
                  </a:inn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fr-CH" dirty="0"/>
              <a:t>Click icon to add picture</a:t>
            </a:r>
            <a:endParaRPr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33400" y="3867150"/>
            <a:ext cx="5638800" cy="838200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vert="horz" lIns="0" tIns="45720" rIns="0" bIns="45720" rtlCol="0" anchor="ctr">
            <a:noAutofit/>
            <a:sp3d extrusionH="12700">
              <a:extrusionClr>
                <a:schemeClr val="bg1"/>
              </a:extrusionClr>
            </a:sp3d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2400" b="1" kern="1200" baseline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fr-CH" dirty="0"/>
              <a:t>Click to edit Master title style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54120"/>
            <a:ext cx="2133600" cy="208430"/>
          </a:xfrm>
          <a:prstGeom prst="rect">
            <a:avLst/>
          </a:prstGeom>
        </p:spPr>
        <p:txBody>
          <a:bodyPr/>
          <a:lstStyle/>
          <a:p>
            <a:fld id="{9E4A3F5B-029D-954C-8D39-C15429DF5942}" type="datetime1">
              <a:rPr lang="en-US" smtClean="0"/>
              <a:pPr/>
              <a:t>6/12/18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54120"/>
            <a:ext cx="2133600" cy="208430"/>
          </a:xfrm>
        </p:spPr>
        <p:txBody>
          <a:bodyPr/>
          <a:lstStyle/>
          <a:p>
            <a:fld id="{09D441ED-22D9-48D6-AD92-DEFB122789E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1676400" y="3908329"/>
            <a:ext cx="6324600" cy="644621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spcBef>
                <a:spcPts val="0"/>
              </a:spcBef>
              <a:buSzPct val="80000"/>
              <a:buFont typeface="Wingdings" pitchFamily="2" charset="2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 dirty="0"/>
              <a:t>Click to edit Master text style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86200" y="4932828"/>
            <a:ext cx="1905000" cy="209552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© World Scout Bureau Inc.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933950"/>
            <a:ext cx="2133600" cy="208430"/>
          </a:xfrm>
          <a:prstGeom prst="rect">
            <a:avLst/>
          </a:prstGeom>
        </p:spPr>
        <p:txBody>
          <a:bodyPr/>
          <a:lstStyle/>
          <a:p>
            <a:fld id="{68E1BE7D-E85F-C949-88A0-1704BAE10D9D}" type="datetime1">
              <a:rPr lang="en-US" smtClean="0"/>
              <a:pPr/>
              <a:t>6/12/18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886200" y="4932828"/>
            <a:ext cx="1905000" cy="2095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World Scout Bureau Inc.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1"/>
          <p:cNvSpPr>
            <a:spLocks noGrp="1"/>
          </p:cNvSpPr>
          <p:nvPr>
            <p:ph type="title" hasCustomPrompt="1"/>
          </p:nvPr>
        </p:nvSpPr>
        <p:spPr>
          <a:xfrm>
            <a:off x="1676399" y="2343150"/>
            <a:ext cx="6934200" cy="914401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kumimoji="0" lang="fr-CH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defRPr>
            </a:lvl1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kumimoji="0" lang="fr-CH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Thank you</a:t>
            </a:r>
            <a:br>
              <a:rPr kumimoji="0" lang="fr-CH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r>
              <a:rPr kumimoji="0" lang="fr-CH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Always use as </a:t>
            </a:r>
            <a:r>
              <a:rPr kumimoji="0" lang="fr-CH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last slide </a:t>
            </a:r>
            <a:r>
              <a:rPr kumimoji="0" lang="fr-CH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773737" y="3943350"/>
            <a:ext cx="2303463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cept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8599" y="1"/>
            <a:ext cx="8689975" cy="688181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rgbClr val="525252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2" y="4900760"/>
            <a:ext cx="8731737" cy="158662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sz="1100" baseline="0">
                <a:solidFill>
                  <a:schemeClr val="bg2">
                    <a:lumMod val="60000"/>
                    <a:lumOff val="4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Footer test placeholder</a:t>
            </a:r>
          </a:p>
        </p:txBody>
      </p:sp>
    </p:spTree>
    <p:extLst>
      <p:ext uri="{BB962C8B-B14F-4D97-AF65-F5344CB8AC3E}">
        <p14:creationId xmlns:p14="http://schemas.microsoft.com/office/powerpoint/2010/main" val="47188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3400" y="1047750"/>
            <a:ext cx="3886200" cy="833178"/>
          </a:xfrm>
          <a:prstGeom prst="rect">
            <a:avLst/>
          </a:prstGeom>
        </p:spPr>
        <p:txBody>
          <a:bodyPr wrap="square" lIns="0" tIns="46800" rIns="0" bIns="46800" anchor="t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>
                <a:solidFill>
                  <a:schemeClr val="tx2"/>
                </a:solidFill>
              </a:defRPr>
            </a:lvl1pPr>
          </a:lstStyle>
          <a:p>
            <a:r>
              <a:rPr lang="fr-CH" dirty="0"/>
              <a:t>Click to edit</a:t>
            </a:r>
            <a:br>
              <a:rPr lang="fr-CH" dirty="0"/>
            </a:br>
            <a:r>
              <a:rPr lang="fr-CH" dirty="0"/>
              <a:t>Master 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33950"/>
            <a:ext cx="2133600" cy="208430"/>
          </a:xfrm>
          <a:prstGeom prst="rect">
            <a:avLst/>
          </a:prstGeom>
        </p:spPr>
        <p:txBody>
          <a:bodyPr/>
          <a:lstStyle/>
          <a:p>
            <a:fld id="{0D9B8E33-453D-6C4F-95B3-5387C50D32C9}" type="datetime1">
              <a:rPr lang="en-US" smtClean="0"/>
              <a:pPr/>
              <a:t>6/12/18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86200" y="4932828"/>
            <a:ext cx="1905000" cy="2095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World Scout Bureau Inc.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3400" y="2038350"/>
            <a:ext cx="3886200" cy="27432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sz="1600" b="0" baseline="0">
                <a:solidFill>
                  <a:schemeClr val="tx1"/>
                </a:solidFill>
              </a:defRPr>
            </a:lvl1pPr>
            <a:lvl2pPr marL="360000" indent="-180000">
              <a:lnSpc>
                <a:spcPts val="2200"/>
              </a:lnSpc>
              <a:spcBef>
                <a:spcPts val="300"/>
              </a:spcBef>
              <a:buClr>
                <a:schemeClr val="tx2"/>
              </a:buClr>
              <a:buSzPct val="120000"/>
              <a:buFont typeface="Arial"/>
              <a:buChar char="•"/>
              <a:defRPr/>
            </a:lvl2pPr>
            <a:lvl3pPr marL="720000" indent="-180000">
              <a:lnSpc>
                <a:spcPts val="2200"/>
              </a:lnSpc>
              <a:spcBef>
                <a:spcPts val="300"/>
              </a:spcBef>
              <a:buClr>
                <a:schemeClr val="accent3"/>
              </a:buClr>
              <a:buSzPct val="120000"/>
              <a:buFont typeface="Arial"/>
              <a:buChar char="•"/>
              <a:defRPr/>
            </a:lvl3pPr>
            <a:lvl4pPr marL="1080000" indent="-180000">
              <a:lnSpc>
                <a:spcPts val="2200"/>
              </a:lnSpc>
              <a:spcBef>
                <a:spcPts val="300"/>
              </a:spcBef>
              <a:buClr>
                <a:schemeClr val="accent2"/>
              </a:buClr>
              <a:buSzPct val="120000"/>
              <a:buFont typeface="Arial"/>
              <a:buChar char="•"/>
              <a:defRPr/>
            </a:lvl4pPr>
            <a:lvl5pPr marL="1440000" indent="-180000">
              <a:lnSpc>
                <a:spcPts val="2200"/>
              </a:lnSpc>
              <a:spcBef>
                <a:spcPts val="300"/>
              </a:spcBef>
              <a:buClr>
                <a:schemeClr val="accent1"/>
              </a:buClr>
              <a:buSzPct val="120000"/>
              <a:buFont typeface="Arial"/>
              <a:buChar char="•"/>
              <a:defRPr/>
            </a:lvl5pPr>
            <a:lvl6pPr>
              <a:buNone/>
              <a:defRPr/>
            </a:lvl6pPr>
          </a:lstStyle>
          <a:p>
            <a:pPr lvl="0"/>
            <a:r>
              <a:rPr lang="fr-CH" dirty="0"/>
              <a:t>Click to edit Master text style 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800600" y="2038350"/>
            <a:ext cx="3886200" cy="27432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sz="1600" b="0" baseline="0">
                <a:solidFill>
                  <a:schemeClr val="tx1"/>
                </a:solidFill>
              </a:defRPr>
            </a:lvl1pPr>
            <a:lvl2pPr marL="360000" indent="-180000">
              <a:lnSpc>
                <a:spcPts val="2200"/>
              </a:lnSpc>
              <a:spcBef>
                <a:spcPts val="300"/>
              </a:spcBef>
              <a:buClr>
                <a:schemeClr val="tx2"/>
              </a:buClr>
              <a:buSzPct val="120000"/>
              <a:buFont typeface="Arial"/>
              <a:buChar char="•"/>
              <a:defRPr/>
            </a:lvl2pPr>
            <a:lvl3pPr marL="720000" indent="-180000">
              <a:lnSpc>
                <a:spcPts val="2200"/>
              </a:lnSpc>
              <a:spcBef>
                <a:spcPts val="300"/>
              </a:spcBef>
              <a:buClr>
                <a:schemeClr val="accent3"/>
              </a:buClr>
              <a:buSzPct val="120000"/>
              <a:buFont typeface="Arial"/>
              <a:buChar char="•"/>
              <a:defRPr/>
            </a:lvl3pPr>
            <a:lvl4pPr marL="1080000" indent="-180000">
              <a:lnSpc>
                <a:spcPts val="2200"/>
              </a:lnSpc>
              <a:spcBef>
                <a:spcPts val="300"/>
              </a:spcBef>
              <a:buClr>
                <a:schemeClr val="accent2"/>
              </a:buClr>
              <a:buSzPct val="120000"/>
              <a:buFont typeface="Arial"/>
              <a:buChar char="•"/>
              <a:defRPr/>
            </a:lvl4pPr>
            <a:lvl5pPr marL="1440000" indent="-180000">
              <a:lnSpc>
                <a:spcPts val="2200"/>
              </a:lnSpc>
              <a:spcBef>
                <a:spcPts val="300"/>
              </a:spcBef>
              <a:buClr>
                <a:schemeClr val="accent1"/>
              </a:buClr>
              <a:buSzPct val="120000"/>
              <a:buFont typeface="Arial"/>
              <a:buChar char="•"/>
              <a:defRPr/>
            </a:lvl5pPr>
            <a:lvl6pPr>
              <a:buNone/>
              <a:defRPr/>
            </a:lvl6pPr>
          </a:lstStyle>
          <a:p>
            <a:pPr lvl="0"/>
            <a:r>
              <a:rPr lang="fr-CH" dirty="0"/>
              <a:t>Click to edit Master text style 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dirty="0"/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4" hasCustomPrompt="1"/>
          </p:nvPr>
        </p:nvSpPr>
        <p:spPr>
          <a:xfrm>
            <a:off x="4800600" y="1047750"/>
            <a:ext cx="3886200" cy="833438"/>
          </a:xfrm>
          <a:prstGeom prst="rect">
            <a:avLst/>
          </a:prstGeom>
        </p:spPr>
        <p:txBody>
          <a:bodyPr vert="horz" wrap="square" anchor="t"/>
          <a:lstStyle>
            <a:lvl1pPr marL="0" indent="-457200">
              <a:spcBef>
                <a:spcPts val="0"/>
              </a:spcBef>
              <a:buFont typeface="Arial"/>
              <a:buNone/>
              <a:defRPr sz="24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CH" dirty="0"/>
              <a:t>Click to edit</a:t>
            </a:r>
            <a:br>
              <a:rPr lang="fr-CH" dirty="0"/>
            </a:br>
            <a:r>
              <a:rPr lang="fr-CH" dirty="0"/>
              <a:t>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047750"/>
            <a:ext cx="8153400" cy="762000"/>
          </a:xfrm>
          <a:prstGeom prst="rect">
            <a:avLst/>
          </a:prstGeom>
        </p:spPr>
        <p:txBody>
          <a:bodyPr lIns="0" tIns="46800" rIns="0" bIns="46800" anchor="t"/>
          <a:lstStyle>
            <a:lvl1pPr>
              <a:lnSpc>
                <a:spcPct val="100000"/>
              </a:lnSpc>
              <a:spcAft>
                <a:spcPts val="0"/>
              </a:spcAft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fr-CH" dirty="0"/>
              <a:t>Click to edit Master 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33950"/>
            <a:ext cx="2133600" cy="208430"/>
          </a:xfrm>
          <a:prstGeom prst="rect">
            <a:avLst/>
          </a:prstGeom>
        </p:spPr>
        <p:txBody>
          <a:bodyPr/>
          <a:lstStyle/>
          <a:p>
            <a:fld id="{B6C945F7-6C64-1E4A-8BA6-40D142064810}" type="datetime1">
              <a:rPr lang="en-US" smtClean="0"/>
              <a:pPr/>
              <a:t>6/12/18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86200" y="4932828"/>
            <a:ext cx="1905000" cy="2095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World Scout Bureau Inc.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3400" y="2038350"/>
            <a:ext cx="3886200" cy="27432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sz="1600" b="0" baseline="0">
                <a:solidFill>
                  <a:schemeClr val="tx1"/>
                </a:solidFill>
              </a:defRPr>
            </a:lvl1pPr>
            <a:lvl2pPr marL="360000" indent="-180000">
              <a:lnSpc>
                <a:spcPts val="2200"/>
              </a:lnSpc>
              <a:spcBef>
                <a:spcPts val="300"/>
              </a:spcBef>
              <a:buClr>
                <a:schemeClr val="tx2"/>
              </a:buClr>
              <a:buSzPct val="120000"/>
              <a:buFont typeface="Arial"/>
              <a:buChar char="•"/>
              <a:defRPr/>
            </a:lvl2pPr>
            <a:lvl3pPr marL="720000" indent="-180000">
              <a:lnSpc>
                <a:spcPts val="2200"/>
              </a:lnSpc>
              <a:spcBef>
                <a:spcPts val="300"/>
              </a:spcBef>
              <a:buClr>
                <a:schemeClr val="accent3"/>
              </a:buClr>
              <a:buSzPct val="120000"/>
              <a:buFont typeface="Arial"/>
              <a:buChar char="•"/>
              <a:defRPr/>
            </a:lvl3pPr>
            <a:lvl4pPr marL="1080000" indent="-180000">
              <a:lnSpc>
                <a:spcPts val="2200"/>
              </a:lnSpc>
              <a:spcBef>
                <a:spcPts val="300"/>
              </a:spcBef>
              <a:buClr>
                <a:schemeClr val="accent2"/>
              </a:buClr>
              <a:buSzPct val="120000"/>
              <a:buFont typeface="Arial"/>
              <a:buChar char="•"/>
              <a:defRPr/>
            </a:lvl4pPr>
            <a:lvl5pPr marL="1440000" indent="-180000">
              <a:lnSpc>
                <a:spcPts val="2200"/>
              </a:lnSpc>
              <a:spcBef>
                <a:spcPts val="300"/>
              </a:spcBef>
              <a:buClr>
                <a:schemeClr val="accent1"/>
              </a:buClr>
              <a:buSzPct val="120000"/>
              <a:buFont typeface="Arial"/>
              <a:buChar char="•"/>
              <a:defRPr/>
            </a:lvl5pPr>
            <a:lvl6pPr>
              <a:buNone/>
              <a:defRPr/>
            </a:lvl6pPr>
          </a:lstStyle>
          <a:p>
            <a:pPr lvl="0"/>
            <a:r>
              <a:rPr lang="fr-CH" dirty="0"/>
              <a:t>Click to edit Master text style 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800600" y="2038350"/>
            <a:ext cx="3886200" cy="27432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sz="1600" b="0" baseline="0">
                <a:solidFill>
                  <a:schemeClr val="tx1"/>
                </a:solidFill>
              </a:defRPr>
            </a:lvl1pPr>
            <a:lvl2pPr marL="360000" indent="-180000">
              <a:lnSpc>
                <a:spcPts val="2200"/>
              </a:lnSpc>
              <a:spcBef>
                <a:spcPts val="300"/>
              </a:spcBef>
              <a:buClr>
                <a:schemeClr val="tx2"/>
              </a:buClr>
              <a:buSzPct val="120000"/>
              <a:buFont typeface="Arial"/>
              <a:buChar char="•"/>
              <a:defRPr/>
            </a:lvl2pPr>
            <a:lvl3pPr marL="720000" indent="-180000">
              <a:lnSpc>
                <a:spcPts val="2200"/>
              </a:lnSpc>
              <a:spcBef>
                <a:spcPts val="300"/>
              </a:spcBef>
              <a:buClr>
                <a:schemeClr val="accent3"/>
              </a:buClr>
              <a:buSzPct val="120000"/>
              <a:buFont typeface="Arial"/>
              <a:buChar char="•"/>
              <a:defRPr/>
            </a:lvl3pPr>
            <a:lvl4pPr marL="1080000" indent="-180000">
              <a:lnSpc>
                <a:spcPts val="2200"/>
              </a:lnSpc>
              <a:spcBef>
                <a:spcPts val="300"/>
              </a:spcBef>
              <a:buClr>
                <a:schemeClr val="accent2"/>
              </a:buClr>
              <a:buSzPct val="120000"/>
              <a:buFont typeface="Arial"/>
              <a:buChar char="•"/>
              <a:defRPr/>
            </a:lvl4pPr>
            <a:lvl5pPr marL="1440000" indent="-180000">
              <a:lnSpc>
                <a:spcPts val="2200"/>
              </a:lnSpc>
              <a:spcBef>
                <a:spcPts val="300"/>
              </a:spcBef>
              <a:buClr>
                <a:schemeClr val="accent1"/>
              </a:buClr>
              <a:buSzPct val="120000"/>
              <a:buFont typeface="Arial"/>
              <a:buChar char="•"/>
              <a:defRPr/>
            </a:lvl5pPr>
            <a:lvl6pPr>
              <a:buNone/>
              <a:defRPr/>
            </a:lvl6pPr>
          </a:lstStyle>
          <a:p>
            <a:pPr lvl="0"/>
            <a:r>
              <a:rPr lang="fr-CH" dirty="0"/>
              <a:t>Click to edit Master text style 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047750"/>
            <a:ext cx="8153400" cy="457200"/>
          </a:xfrm>
          <a:prstGeom prst="rect">
            <a:avLst/>
          </a:prstGeom>
        </p:spPr>
        <p:txBody>
          <a:bodyPr lIns="0" tIns="46800" rIns="0" bIns="46800" anchor="t"/>
          <a:lstStyle>
            <a:lvl1pPr>
              <a:lnSpc>
                <a:spcPct val="100000"/>
              </a:lnSpc>
              <a:spcAft>
                <a:spcPts val="0"/>
              </a:spcAft>
              <a:defRPr>
                <a:solidFill>
                  <a:schemeClr val="tx2"/>
                </a:solidFill>
              </a:defRPr>
            </a:lvl1pPr>
          </a:lstStyle>
          <a:p>
            <a:r>
              <a:rPr lang="fr-CH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809750"/>
            <a:ext cx="8153400" cy="29718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sz="1600" b="0" baseline="0">
                <a:solidFill>
                  <a:schemeClr val="tx1"/>
                </a:solidFill>
              </a:defRPr>
            </a:lvl1pPr>
            <a:lvl2pPr marL="360000" indent="-180000">
              <a:lnSpc>
                <a:spcPts val="2200"/>
              </a:lnSpc>
              <a:spcBef>
                <a:spcPts val="300"/>
              </a:spcBef>
              <a:buClr>
                <a:schemeClr val="tx2"/>
              </a:buClr>
              <a:buSzPct val="120000"/>
              <a:buFont typeface="Arial"/>
              <a:buChar char="•"/>
              <a:defRPr/>
            </a:lvl2pPr>
            <a:lvl3pPr marL="720000" indent="-180000">
              <a:lnSpc>
                <a:spcPts val="2200"/>
              </a:lnSpc>
              <a:spcBef>
                <a:spcPts val="300"/>
              </a:spcBef>
              <a:buClr>
                <a:schemeClr val="accent3"/>
              </a:buClr>
              <a:buSzPct val="120000"/>
              <a:buFont typeface="Arial"/>
              <a:buChar char="•"/>
              <a:defRPr/>
            </a:lvl3pPr>
            <a:lvl4pPr marL="1080000" indent="-180000">
              <a:lnSpc>
                <a:spcPts val="2200"/>
              </a:lnSpc>
              <a:spcBef>
                <a:spcPts val="300"/>
              </a:spcBef>
              <a:buClr>
                <a:schemeClr val="accent2"/>
              </a:buClr>
              <a:buSzPct val="120000"/>
              <a:buFont typeface="Arial"/>
              <a:buChar char="•"/>
              <a:defRPr/>
            </a:lvl4pPr>
            <a:lvl5pPr marL="1440000" indent="-180000">
              <a:lnSpc>
                <a:spcPts val="2200"/>
              </a:lnSpc>
              <a:spcBef>
                <a:spcPts val="300"/>
              </a:spcBef>
              <a:buClr>
                <a:schemeClr val="accent1"/>
              </a:buClr>
              <a:buSzPct val="120000"/>
              <a:buFont typeface="Arial"/>
              <a:buChar char="•"/>
              <a:defRPr/>
            </a:lvl5pPr>
            <a:lvl6pPr>
              <a:buNone/>
              <a:defRPr/>
            </a:lvl6pPr>
          </a:lstStyle>
          <a:p>
            <a:pPr lvl="0"/>
            <a:r>
              <a:rPr lang="fr-CH" dirty="0"/>
              <a:t>Click to edit Master text style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33950"/>
            <a:ext cx="2133600" cy="208430"/>
          </a:xfrm>
          <a:prstGeom prst="rect">
            <a:avLst/>
          </a:prstGeom>
        </p:spPr>
        <p:txBody>
          <a:bodyPr/>
          <a:lstStyle/>
          <a:p>
            <a:fld id="{075E0943-9BE5-5142-A467-257385665D5E}" type="datetime1">
              <a:rPr lang="en-US" smtClean="0"/>
              <a:pPr/>
              <a:t>6/12/18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86200" y="4932828"/>
            <a:ext cx="1905000" cy="2095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World Scout Bureau Inc.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3400" y="1276350"/>
            <a:ext cx="8153400" cy="3048000"/>
          </a:xfrm>
          <a:prstGeom prst="rect">
            <a:avLst/>
          </a:prstGeom>
        </p:spPr>
        <p:txBody>
          <a:bodyPr anchor="ctr"/>
          <a:lstStyle>
            <a:lvl1pPr algn="ctr">
              <a:spcAft>
                <a:spcPts val="0"/>
              </a:spcAft>
              <a:defRPr sz="3200" baseline="0"/>
            </a:lvl1pPr>
          </a:lstStyle>
          <a:p>
            <a:r>
              <a:rPr lang="fr-CH" dirty="0"/>
              <a:t>Click to edit Master </a:t>
            </a:r>
            <a:br>
              <a:rPr lang="fr-CH" dirty="0"/>
            </a:br>
            <a:r>
              <a:rPr lang="fr-CH" dirty="0"/>
              <a:t>title style</a:t>
            </a:r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933950"/>
            <a:ext cx="2133600" cy="208430"/>
          </a:xfrm>
          <a:prstGeom prst="rect">
            <a:avLst/>
          </a:prstGeom>
        </p:spPr>
        <p:txBody>
          <a:bodyPr/>
          <a:lstStyle/>
          <a:p>
            <a:fld id="{7F8A7443-7A16-ED4F-B270-4DB807D057B1}" type="datetime1">
              <a:rPr lang="en-US" smtClean="0"/>
              <a:pPr/>
              <a:t>6/12/18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886200" y="4932828"/>
            <a:ext cx="1905000" cy="2095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World Scout Bureau Inc.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047750"/>
            <a:ext cx="8153400" cy="457200"/>
          </a:xfrm>
          <a:prstGeom prst="rect">
            <a:avLst/>
          </a:prstGeom>
        </p:spPr>
        <p:txBody>
          <a:bodyPr lIns="0" tIns="46800" rIns="0" bIns="46800" anchor="t"/>
          <a:lstStyle>
            <a:lvl1pPr>
              <a:lnSpc>
                <a:spcPct val="100000"/>
              </a:lnSpc>
              <a:spcAft>
                <a:spcPts val="0"/>
              </a:spcAft>
              <a:defRPr>
                <a:solidFill>
                  <a:schemeClr val="tx2"/>
                </a:solidFill>
              </a:defRPr>
            </a:lvl1pPr>
          </a:lstStyle>
          <a:p>
            <a:r>
              <a:rPr lang="fr-CH" dirty="0"/>
              <a:t>Click to edit Master 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33950"/>
            <a:ext cx="2133600" cy="208430"/>
          </a:xfrm>
          <a:prstGeom prst="rect">
            <a:avLst/>
          </a:prstGeom>
        </p:spPr>
        <p:txBody>
          <a:bodyPr/>
          <a:lstStyle/>
          <a:p>
            <a:fld id="{00D8DB98-725D-9E48-85D9-67C5D77CFB2B}" type="datetime1">
              <a:rPr lang="en-US" smtClean="0"/>
              <a:pPr/>
              <a:t>6/12/18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86200" y="4932828"/>
            <a:ext cx="1905000" cy="2095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World Scout Bureau Inc.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3400" y="2800350"/>
            <a:ext cx="3124200" cy="58477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r" defTabSz="914400" rtl="0" eaLnBrk="1" latinLnBrk="0" hangingPunct="1">
              <a:spcBef>
                <a:spcPts val="0"/>
              </a:spcBef>
              <a:buSzPct val="80000"/>
              <a:buFont typeface="Wingdings" pitchFamily="2" charset="2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 dirty="0"/>
              <a:t>Click to edit Master </a:t>
            </a:r>
            <a:br>
              <a:rPr lang="fr-CH" dirty="0"/>
            </a:br>
            <a:r>
              <a:rPr lang="fr-CH" dirty="0"/>
              <a:t>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3886200" y="1809750"/>
            <a:ext cx="4800600" cy="29718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sz="1600" b="0" baseline="0">
                <a:solidFill>
                  <a:schemeClr val="tx1"/>
                </a:solidFill>
              </a:defRPr>
            </a:lvl1pPr>
            <a:lvl2pPr marL="360000" indent="-180000">
              <a:lnSpc>
                <a:spcPts val="2200"/>
              </a:lnSpc>
              <a:spcBef>
                <a:spcPts val="300"/>
              </a:spcBef>
              <a:buClr>
                <a:schemeClr val="tx2"/>
              </a:buClr>
              <a:buSzPct val="120000"/>
              <a:buFont typeface="Arial"/>
              <a:buChar char="•"/>
              <a:defRPr/>
            </a:lvl2pPr>
            <a:lvl3pPr marL="720000" indent="-180000">
              <a:lnSpc>
                <a:spcPts val="2200"/>
              </a:lnSpc>
              <a:spcBef>
                <a:spcPts val="300"/>
              </a:spcBef>
              <a:buClr>
                <a:schemeClr val="accent3"/>
              </a:buClr>
              <a:buSzPct val="120000"/>
              <a:buFont typeface="Arial"/>
              <a:buChar char="•"/>
              <a:defRPr/>
            </a:lvl3pPr>
            <a:lvl4pPr marL="1080000" indent="-180000">
              <a:lnSpc>
                <a:spcPts val="2200"/>
              </a:lnSpc>
              <a:spcBef>
                <a:spcPts val="300"/>
              </a:spcBef>
              <a:buClr>
                <a:schemeClr val="accent2"/>
              </a:buClr>
              <a:buSzPct val="120000"/>
              <a:buFont typeface="Arial"/>
              <a:buChar char="•"/>
              <a:defRPr/>
            </a:lvl4pPr>
            <a:lvl5pPr marL="1440000" indent="-180000">
              <a:lnSpc>
                <a:spcPts val="2200"/>
              </a:lnSpc>
              <a:spcBef>
                <a:spcPts val="300"/>
              </a:spcBef>
              <a:buClr>
                <a:schemeClr val="accent1"/>
              </a:buClr>
              <a:buSzPct val="120000"/>
              <a:buFont typeface="Arial"/>
              <a:buChar char="•"/>
              <a:defRPr/>
            </a:lvl5pPr>
            <a:lvl6pPr>
              <a:buNone/>
              <a:defRPr/>
            </a:lvl6pPr>
          </a:lstStyle>
          <a:p>
            <a:pPr lvl="0"/>
            <a:r>
              <a:rPr lang="fr-CH" dirty="0"/>
              <a:t>Click to edit Master text style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047750"/>
            <a:ext cx="8305800" cy="609600"/>
          </a:xfrm>
          <a:prstGeom prst="rect">
            <a:avLst/>
          </a:prstGeom>
        </p:spPr>
        <p:txBody>
          <a:bodyPr lIns="0" rIns="0" anchor="t"/>
          <a:lstStyle>
            <a:lvl1pPr algn="l">
              <a:lnSpc>
                <a:spcPct val="100000"/>
              </a:lnSpc>
              <a:defRPr sz="2400" b="1" baseline="0"/>
            </a:lvl1pPr>
          </a:lstStyle>
          <a:p>
            <a:r>
              <a:rPr lang="fr-CH" dirty="0"/>
              <a:t>Click to edit Master title style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933950"/>
            <a:ext cx="2133600" cy="208430"/>
          </a:xfrm>
          <a:prstGeom prst="rect">
            <a:avLst/>
          </a:prstGeom>
        </p:spPr>
        <p:txBody>
          <a:bodyPr/>
          <a:lstStyle/>
          <a:p>
            <a:fld id="{C7C552E3-2BB4-154A-B654-AFA01D184FE8}" type="datetime1">
              <a:rPr lang="en-US" smtClean="0"/>
              <a:pPr/>
              <a:t>6/12/18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86200" y="4932828"/>
            <a:ext cx="1905000" cy="2095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World Scout Bureau Inc.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933950"/>
            <a:ext cx="2133600" cy="208430"/>
          </a:xfrm>
          <a:prstGeom prst="rect">
            <a:avLst/>
          </a:prstGeom>
        </p:spPr>
        <p:txBody>
          <a:bodyPr/>
          <a:lstStyle/>
          <a:p>
            <a:fld id="{5DC08E2B-07B6-9B46-A912-72E4A6F39A13}" type="datetime1">
              <a:rPr lang="en-US" smtClean="0"/>
              <a:pPr/>
              <a:t>6/12/18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86200" y="4932828"/>
            <a:ext cx="1905000" cy="2095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World Scout Bureau Inc.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800600" y="1123950"/>
            <a:ext cx="3886200" cy="838200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vert="horz" lIns="0" tIns="45720" rIns="0" bIns="45720" rtlCol="0" anchor="t">
            <a:noAutofit/>
            <a:sp3d extrusionH="12700">
              <a:extrusionClr>
                <a:schemeClr val="bg1"/>
              </a:extrusionClr>
            </a:sp3d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2400" b="1" kern="1200" baseline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fr-CH" dirty="0"/>
              <a:t>Click to edit</a:t>
            </a:r>
            <a:br>
              <a:rPr lang="fr-CH" dirty="0"/>
            </a:br>
            <a:r>
              <a:rPr lang="fr-CH" dirty="0"/>
              <a:t>Master title style</a:t>
            </a:r>
            <a:endParaRPr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533400" y="1276350"/>
            <a:ext cx="3962400" cy="2895600"/>
          </a:xfrm>
          <a:prstGeom prst="roundRect">
            <a:avLst>
              <a:gd name="adj" fmla="val 4391"/>
            </a:avLst>
          </a:prstGeom>
          <a:noFill/>
          <a:ln w="44450">
            <a:solidFill>
              <a:schemeClr val="tx1">
                <a:lumMod val="50000"/>
                <a:lumOff val="50000"/>
              </a:schemeClr>
            </a:solidFill>
          </a:ln>
          <a:effectLst>
            <a:reflection stA="25000" endPos="25000" dir="5400000" sy="-100000" algn="bl" rotWithShape="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vert="horz" lIns="91440" tIns="45720" rIns="91440" bIns="45720" rtlCol="0" anchor="b">
            <a:noAutofit/>
            <a:scene3d>
              <a:camera prst="orthographicFront"/>
              <a:lightRig rig="chilly" dir="t"/>
            </a:scene3d>
            <a:sp3d extrusionH="6350">
              <a:bevelT w="19050" h="12700" prst="softRound"/>
              <a:extrusionClr>
                <a:schemeClr val="bg1"/>
              </a:extrusionClr>
            </a:sp3d>
          </a:bodyPr>
          <a:lstStyle>
            <a:lvl1pPr marL="342900" indent="-342900" algn="ctr" defTabSz="914400" rtl="0" eaLnBrk="1" latinLnBrk="0" hangingPunct="1">
              <a:spcBef>
                <a:spcPts val="2000"/>
              </a:spcBef>
              <a:buSzPct val="80000"/>
              <a:buFont typeface="Wingdings" pitchFamily="2" charset="2"/>
              <a:buNone/>
              <a:defRPr sz="1600" kern="120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>
                  <a:innerShdw blurRad="63500" dist="25400" dir="10800000">
                    <a:schemeClr val="bg1">
                      <a:alpha val="50000"/>
                    </a:schemeClr>
                  </a:inn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fr-CH" dirty="0"/>
              <a:t>Click icon to add picture</a:t>
            </a:r>
            <a:endParaRPr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800600" y="2190750"/>
            <a:ext cx="3886200" cy="25908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sz="1600" b="0" baseline="0">
                <a:solidFill>
                  <a:schemeClr val="tx1"/>
                </a:solidFill>
              </a:defRPr>
            </a:lvl1pPr>
            <a:lvl2pPr marL="360000" indent="-180000">
              <a:lnSpc>
                <a:spcPts val="2200"/>
              </a:lnSpc>
              <a:spcBef>
                <a:spcPts val="300"/>
              </a:spcBef>
              <a:buClr>
                <a:schemeClr val="tx2"/>
              </a:buClr>
              <a:buSzPct val="120000"/>
              <a:buFont typeface="Arial"/>
              <a:buChar char="•"/>
              <a:defRPr/>
            </a:lvl2pPr>
            <a:lvl3pPr marL="720000" indent="-180000">
              <a:lnSpc>
                <a:spcPts val="2200"/>
              </a:lnSpc>
              <a:spcBef>
                <a:spcPts val="300"/>
              </a:spcBef>
              <a:buClr>
                <a:schemeClr val="accent3"/>
              </a:buClr>
              <a:buSzPct val="120000"/>
              <a:buFont typeface="Arial"/>
              <a:buChar char="•"/>
              <a:defRPr/>
            </a:lvl3pPr>
            <a:lvl4pPr marL="1080000" indent="-180000">
              <a:lnSpc>
                <a:spcPts val="2200"/>
              </a:lnSpc>
              <a:spcBef>
                <a:spcPts val="300"/>
              </a:spcBef>
              <a:buClr>
                <a:schemeClr val="accent2"/>
              </a:buClr>
              <a:buSzPct val="120000"/>
              <a:buFont typeface="Arial"/>
              <a:buChar char="•"/>
              <a:defRPr/>
            </a:lvl4pPr>
            <a:lvl5pPr marL="1440000" indent="-180000">
              <a:lnSpc>
                <a:spcPts val="2200"/>
              </a:lnSpc>
              <a:spcBef>
                <a:spcPts val="300"/>
              </a:spcBef>
              <a:buClr>
                <a:schemeClr val="accent1"/>
              </a:buClr>
              <a:buSzPct val="120000"/>
              <a:buFont typeface="Arial"/>
              <a:buChar char="•"/>
              <a:defRPr/>
            </a:lvl5pPr>
            <a:lvl6pPr>
              <a:buNone/>
              <a:defRPr/>
            </a:lvl6pPr>
          </a:lstStyle>
          <a:p>
            <a:pPr lvl="0"/>
            <a:r>
              <a:rPr lang="fr-CH" dirty="0"/>
              <a:t>Click to edit Master text style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933950"/>
            <a:ext cx="2133600" cy="208430"/>
          </a:xfrm>
          <a:prstGeom prst="rect">
            <a:avLst/>
          </a:prstGeom>
        </p:spPr>
        <p:txBody>
          <a:bodyPr/>
          <a:lstStyle/>
          <a:p>
            <a:fld id="{53EE13CC-06FC-7D42-871B-0440A4F4488E}" type="datetime1">
              <a:rPr lang="en-US" smtClean="0"/>
              <a:pPr/>
              <a:t>6/12/18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86200" y="4932828"/>
            <a:ext cx="1905000" cy="2095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World Scout Bureau Inc.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800600" y="1123950"/>
            <a:ext cx="3886200" cy="838200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vert="horz" lIns="0" tIns="45720" rIns="0" bIns="45720" rtlCol="0" anchor="t">
            <a:noAutofit/>
            <a:sp3d extrusionH="12700">
              <a:extrusionClr>
                <a:schemeClr val="bg1"/>
              </a:extrusionClr>
            </a:sp3d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2400" b="1" kern="1200" baseline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fr-CH" dirty="0"/>
              <a:t>Click to edit</a:t>
            </a:r>
            <a:br>
              <a:rPr lang="fr-CH" dirty="0"/>
            </a:br>
            <a:r>
              <a:rPr lang="fr-CH" dirty="0"/>
              <a:t>Master title style</a:t>
            </a:r>
            <a:endParaRPr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800600" y="2190750"/>
            <a:ext cx="3886199" cy="2286000"/>
          </a:xfrm>
          <a:prstGeom prst="rect">
            <a:avLst/>
          </a:prstGeom>
          <a:effectLst/>
        </p:spPr>
        <p:txBody>
          <a:bodyPr vert="horz" lIns="0" tIns="45720" rIns="0" bIns="45720" rtlCol="0">
            <a:normAutofit/>
            <a:scene3d>
              <a:camera prst="orthographicFront"/>
              <a:lightRig rig="chilly" dir="t"/>
            </a:scene3d>
            <a:sp3d extrusionH="6350">
              <a:extrusionClr>
                <a:schemeClr val="bg1"/>
              </a:extrusionClr>
            </a:sp3d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2000"/>
              </a:spcBef>
              <a:buSzPct val="80000"/>
              <a:buFont typeface="Wingdings" pitchFamily="2" charset="2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2000"/>
              </a:spcBef>
              <a:buSzPct val="80000"/>
              <a:buFont typeface="Wingdings" pitchFamily="2" charset="2"/>
              <a:buNone/>
            </a:pPr>
            <a:r>
              <a:rPr lang="fr-CH" dirty="0"/>
              <a:t>Click to edit Master </a:t>
            </a:r>
            <a:br>
              <a:rPr lang="fr-CH" dirty="0"/>
            </a:br>
            <a:r>
              <a:rPr lang="fr-CH" dirty="0"/>
              <a:t>title style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533400" y="1276350"/>
            <a:ext cx="3962400" cy="2895600"/>
          </a:xfrm>
          <a:prstGeom prst="roundRect">
            <a:avLst>
              <a:gd name="adj" fmla="val 4391"/>
            </a:avLst>
          </a:prstGeom>
          <a:noFill/>
          <a:ln w="44450">
            <a:solidFill>
              <a:schemeClr val="tx1">
                <a:lumMod val="50000"/>
                <a:lumOff val="50000"/>
              </a:schemeClr>
            </a:solidFill>
          </a:ln>
          <a:effectLst>
            <a:reflection stA="25000" endPos="25000" dir="5400000" sy="-100000" algn="bl" rotWithShape="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vert="horz" lIns="91440" tIns="45720" rIns="91440" bIns="45720" rtlCol="0" anchor="b">
            <a:noAutofit/>
            <a:scene3d>
              <a:camera prst="orthographicFront"/>
              <a:lightRig rig="chilly" dir="t"/>
            </a:scene3d>
            <a:sp3d extrusionH="6350">
              <a:bevelT w="19050" h="12700" prst="softRound"/>
              <a:extrusionClr>
                <a:schemeClr val="bg1"/>
              </a:extrusionClr>
            </a:sp3d>
          </a:bodyPr>
          <a:lstStyle>
            <a:lvl1pPr marL="342900" indent="-342900" algn="ctr" defTabSz="914400" rtl="0" eaLnBrk="1" latinLnBrk="0" hangingPunct="1">
              <a:spcBef>
                <a:spcPts val="2000"/>
              </a:spcBef>
              <a:buSzPct val="80000"/>
              <a:buFont typeface="Wingdings" pitchFamily="2" charset="2"/>
              <a:buNone/>
              <a:defRPr sz="1600" kern="120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>
                  <a:innerShdw blurRad="63500" dist="25400" dir="10800000">
                    <a:schemeClr val="bg1">
                      <a:alpha val="50000"/>
                    </a:schemeClr>
                  </a:inn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fr-CH" dirty="0"/>
              <a:t>Click icon to add picture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950"/>
            <a:ext cx="2133600" cy="2084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7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5F702A45-47BF-984A-A12C-FE3DF6400C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59" r:id="rId2"/>
    <p:sldLayoutId id="2147483763" r:id="rId3"/>
    <p:sldLayoutId id="2147483743" r:id="rId4"/>
    <p:sldLayoutId id="2147483748" r:id="rId5"/>
    <p:sldLayoutId id="2147483760" r:id="rId6"/>
    <p:sldLayoutId id="2147483750" r:id="rId7"/>
    <p:sldLayoutId id="2147483751" r:id="rId8"/>
    <p:sldLayoutId id="2147483762" r:id="rId9"/>
    <p:sldLayoutId id="2147483761" r:id="rId10"/>
    <p:sldLayoutId id="2147483757" r:id="rId11"/>
    <p:sldLayoutId id="2147483742" r:id="rId12"/>
    <p:sldLayoutId id="2147483749" r:id="rId13"/>
    <p:sldLayoutId id="2147483758" r:id="rId14"/>
    <p:sldLayoutId id="2147483765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spcAft>
          <a:spcPts val="1800"/>
        </a:spcAft>
        <a:buNone/>
        <a:defRPr sz="2400" b="1" kern="1200" baseline="0"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SzPct val="80000"/>
        <a:buFont typeface="Wingdings" pitchFamily="2" charset="2"/>
        <a:buChar char="l"/>
        <a:defRPr sz="1600" b="1" kern="1200" cap="none">
          <a:solidFill>
            <a:schemeClr val="tx1">
              <a:lumMod val="75000"/>
              <a:lumOff val="25000"/>
            </a:schemeClr>
          </a:solidFill>
          <a:effectLst/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l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l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l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l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6.jpe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4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46.png"/><Relationship Id="rId3" Type="http://schemas.microsoft.com/office/2007/relationships/hdphoto" Target="../media/hdphoto8.wdp"/><Relationship Id="rId7" Type="http://schemas.openxmlformats.org/officeDocument/2006/relationships/diagramColors" Target="../diagrams/colors1.xml"/><Relationship Id="rId12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44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43.png"/><Relationship Id="rId4" Type="http://schemas.openxmlformats.org/officeDocument/2006/relationships/diagramData" Target="../diagrams/data1.xml"/><Relationship Id="rId9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microsoft.com/office/2007/relationships/hdphoto" Target="../media/hdphoto1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2.wdp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C7567C-AB5D-8D4E-A3A5-58627ECC4F07}" type="slidenum">
              <a:rPr lang="es-ES"/>
              <a:pPr>
                <a:defRPr/>
              </a:pPr>
              <a:t>1</a:t>
            </a:fld>
            <a:endParaRPr lang="es-ES"/>
          </a:p>
        </p:txBody>
      </p:sp>
      <p:pic>
        <p:nvPicPr>
          <p:cNvPr id="23555" name="Picture 5" descr="SCT LIZ 16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5725" y="-26988"/>
            <a:ext cx="9229725" cy="5191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593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822393"/>
            <a:ext cx="2598440" cy="857250"/>
          </a:xfrm>
        </p:spPr>
        <p:txBody>
          <a:bodyPr>
            <a:noAutofit/>
          </a:bodyPr>
          <a:lstStyle/>
          <a:p>
            <a:r>
              <a:rPr lang="en-US" b="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All learning opportunities in scouting from which young people can benefit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89F1E1A-5397-6E45-8F2C-24C6EA867E18}"/>
              </a:ext>
            </a:extLst>
          </p:cNvPr>
          <p:cNvGrpSpPr/>
          <p:nvPr/>
        </p:nvGrpSpPr>
        <p:grpSpPr>
          <a:xfrm>
            <a:off x="5622076" y="1393768"/>
            <a:ext cx="2666950" cy="2571750"/>
            <a:chOff x="5622076" y="1393768"/>
            <a:chExt cx="2666950" cy="257175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645FB45-AE13-7342-A521-E969A11911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394170">
              <a:off x="5622076" y="1393768"/>
              <a:ext cx="2571750" cy="257175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21324757">
              <a:off x="6369734" y="1771702"/>
              <a:ext cx="1919292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Don’t forget Youth Trends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6899CBC-AA64-0241-B8C3-5E76B8735599}"/>
              </a:ext>
            </a:extLst>
          </p:cNvPr>
          <p:cNvSpPr txBox="1"/>
          <p:nvPr/>
        </p:nvSpPr>
        <p:spPr>
          <a:xfrm>
            <a:off x="467544" y="1047750"/>
            <a:ext cx="3312368" cy="541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3500"/>
              </a:lnSpc>
            </a:pPr>
            <a:r>
              <a:rPr lang="en-US" sz="3600" b="1" dirty="0">
                <a:solidFill>
                  <a:prstClr val="white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What</a:t>
            </a:r>
            <a:endParaRPr lang="en-US" b="1" dirty="0"/>
          </a:p>
        </p:txBody>
      </p:sp>
      <p:pic>
        <p:nvPicPr>
          <p:cNvPr id="13" name="Picture 12" descr="SCT_Logo_EN_rgb_co.png">
            <a:extLst>
              <a:ext uri="{FF2B5EF4-FFF2-40B4-BE49-F238E27FC236}">
                <a16:creationId xmlns:a16="http://schemas.microsoft.com/office/drawing/2014/main" id="{3F35ACEC-EC32-8D4B-9A91-376253305DC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909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7F7EFC7-C246-1140-BDC0-83A97B16FE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78424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68206" y="31768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 descr="SCT_Logo_EN_rgb_co.png">
            <a:extLst>
              <a:ext uri="{FF2B5EF4-FFF2-40B4-BE49-F238E27FC236}">
                <a16:creationId xmlns:a16="http://schemas.microsoft.com/office/drawing/2014/main" id="{4F9A341F-E658-5145-A25D-C138D58565D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7D4F49B-046C-1D44-B68B-B90C1B5D800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5274" y="2332306"/>
            <a:ext cx="1563885" cy="5562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C84404A-42C1-664B-99C7-722967F0D77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9862" y="213570"/>
            <a:ext cx="4666576" cy="467590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1703F23-F501-B845-94BA-DCEEC803904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2286" y="728934"/>
            <a:ext cx="1165041" cy="115454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AD45EFC-44CE-9D47-8CAE-B68D5AACEBA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0294" y="193931"/>
            <a:ext cx="1112562" cy="102859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58EFB8D-5374-5944-BB1B-C36FE101E19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5829" y="3908923"/>
            <a:ext cx="1102066" cy="103909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CCE91F1-6B54-994D-AE67-0491DD2DA95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4530" y="3238396"/>
            <a:ext cx="1123058" cy="113355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88B0D8D-5117-C040-A5F1-4401DF3BB76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9536" y="2074767"/>
            <a:ext cx="1018099" cy="110206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5FED95B-E83A-3A45-8EC8-4F29DC489452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773" y="3207000"/>
            <a:ext cx="1133554" cy="114405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B8493D6-3AF5-2348-8AC6-61FFD390B7D5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8796" y="2015170"/>
            <a:ext cx="1028595" cy="111256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4EB8EE2-AFB0-C849-8E6E-AF23E184D562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2538" y="750441"/>
            <a:ext cx="1133554" cy="112305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2E9111B-7D24-F442-BF17-22008BA5F563}"/>
              </a:ext>
            </a:extLst>
          </p:cNvPr>
          <p:cNvSpPr txBox="1"/>
          <p:nvPr/>
        </p:nvSpPr>
        <p:spPr>
          <a:xfrm>
            <a:off x="448415" y="1047750"/>
            <a:ext cx="3312368" cy="562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3500"/>
              </a:lnSpc>
            </a:pPr>
            <a:r>
              <a:rPr lang="en-US" sz="3600" b="1" dirty="0">
                <a:solidFill>
                  <a:prstClr val="white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How</a:t>
            </a:r>
            <a:endParaRPr lang="en-US" sz="3600" b="1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155728F-BA4D-FC46-A687-A553CB481199}"/>
              </a:ext>
            </a:extLst>
          </p:cNvPr>
          <p:cNvSpPr txBox="1">
            <a:spLocks/>
          </p:cNvSpPr>
          <p:nvPr/>
        </p:nvSpPr>
        <p:spPr>
          <a:xfrm>
            <a:off x="448415" y="1786617"/>
            <a:ext cx="2598440" cy="85725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None/>
              <a:defRPr sz="2400" b="1" kern="1200" baseline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Through the Scout method</a:t>
            </a:r>
          </a:p>
        </p:txBody>
      </p:sp>
    </p:spTree>
    <p:extLst>
      <p:ext uri="{BB962C8B-B14F-4D97-AF65-F5344CB8AC3E}">
        <p14:creationId xmlns:p14="http://schemas.microsoft.com/office/powerpoint/2010/main" val="387914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640804839_7807d6a2ec_z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1" cy="51435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A8C4D38-89DE-A44F-B6EA-A9418B1F5307}"/>
              </a:ext>
            </a:extLst>
          </p:cNvPr>
          <p:cNvSpPr txBox="1"/>
          <p:nvPr/>
        </p:nvSpPr>
        <p:spPr>
          <a:xfrm>
            <a:off x="533400" y="1047750"/>
            <a:ext cx="3312368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3500"/>
              </a:lnSpc>
            </a:pPr>
            <a:r>
              <a:rPr lang="en-US" sz="3600" b="1" dirty="0">
                <a:solidFill>
                  <a:prstClr val="white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Youth </a:t>
            </a:r>
            <a:r>
              <a:rPr lang="en-US" sz="3600" b="1" dirty="0" err="1">
                <a:solidFill>
                  <a:prstClr val="white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Programme</a:t>
            </a:r>
            <a:endParaRPr lang="en-US" sz="3600" b="1" dirty="0">
              <a:solidFill>
                <a:prstClr val="white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pPr lvl="0">
              <a:lnSpc>
                <a:spcPts val="3500"/>
              </a:lnSpc>
            </a:pPr>
            <a:r>
              <a:rPr lang="en-US" sz="3600" b="1" dirty="0">
                <a:solidFill>
                  <a:prstClr val="white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Life cycle</a:t>
            </a:r>
            <a:endParaRPr lang="en-US" b="1" dirty="0"/>
          </a:p>
        </p:txBody>
      </p:sp>
      <p:pic>
        <p:nvPicPr>
          <p:cNvPr id="19" name="Picture 18" descr="SCT_Logo_EN_rgb_co.png">
            <a:extLst>
              <a:ext uri="{FF2B5EF4-FFF2-40B4-BE49-F238E27FC236}">
                <a16:creationId xmlns:a16="http://schemas.microsoft.com/office/drawing/2014/main" id="{EFE179A5-6C06-F443-82BB-C3F895FC89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F44C42E-F1FE-FB46-8E48-1B72DAACE8E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568" y="2643758"/>
            <a:ext cx="3090995" cy="1296144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883383D-4BE7-B046-8856-DCA418F2F60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5523" y="2643758"/>
            <a:ext cx="3090995" cy="1296144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0DC0640-ED99-4F44-9430-76422487C59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4920" y="2643758"/>
            <a:ext cx="3090995" cy="1296144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15" name="Oval 27"/>
          <p:cNvSpPr>
            <a:spLocks noChangeArrowheads="1"/>
          </p:cNvSpPr>
          <p:nvPr/>
        </p:nvSpPr>
        <p:spPr bwMode="auto">
          <a:xfrm>
            <a:off x="420769" y="2745830"/>
            <a:ext cx="3728370" cy="1077218"/>
          </a:xfrm>
          <a:prstGeom prst="rect">
            <a:avLst/>
          </a:prstGeom>
          <a:noFill/>
          <a:effectLst>
            <a:outerShdw blurRad="38100" dist="25400" dir="5400000" algn="tl" rotWithShape="0">
              <a:srgbClr val="000000">
                <a:alpha val="27000"/>
              </a:srgbClr>
            </a:outerShdw>
          </a:effectLst>
        </p:spPr>
        <p:txBody>
          <a:bodyPr wrap="square" rtlCol="0" anchor="ctr" anchorCtr="0">
            <a:spAutoFit/>
          </a:bodyPr>
          <a:lstStyle/>
          <a:p>
            <a:pPr lvl="0" algn="ctr"/>
            <a:r>
              <a:rPr lang="en-GB" sz="1600" b="1" dirty="0">
                <a:solidFill>
                  <a:srgbClr val="FFFFFF"/>
                </a:solidFill>
              </a:rPr>
              <a:t>Process of </a:t>
            </a:r>
          </a:p>
          <a:p>
            <a:pPr lvl="0" algn="ctr"/>
            <a:r>
              <a:rPr lang="en-GB" sz="1600" b="1" dirty="0">
                <a:solidFill>
                  <a:srgbClr val="FFFFFF"/>
                </a:solidFill>
              </a:rPr>
              <a:t>Youth </a:t>
            </a:r>
          </a:p>
          <a:p>
            <a:pPr lvl="0" algn="ctr"/>
            <a:r>
              <a:rPr lang="en-GB" sz="1600" b="1" dirty="0">
                <a:solidFill>
                  <a:srgbClr val="FFFFFF"/>
                </a:solidFill>
              </a:rPr>
              <a:t>Programme </a:t>
            </a:r>
          </a:p>
          <a:p>
            <a:pPr lvl="0" algn="ctr"/>
            <a:r>
              <a:rPr lang="en-GB" sz="1600" b="1" dirty="0">
                <a:solidFill>
                  <a:srgbClr val="FFFFFF"/>
                </a:solidFill>
              </a:rPr>
              <a:t>development</a:t>
            </a:r>
          </a:p>
        </p:txBody>
      </p:sp>
      <p:sp>
        <p:nvSpPr>
          <p:cNvPr id="16" name="Oval 27"/>
          <p:cNvSpPr>
            <a:spLocks noChangeArrowheads="1"/>
          </p:cNvSpPr>
          <p:nvPr/>
        </p:nvSpPr>
        <p:spPr bwMode="auto">
          <a:xfrm>
            <a:off x="5452096" y="2808605"/>
            <a:ext cx="3728416" cy="1077218"/>
          </a:xfrm>
          <a:prstGeom prst="rect">
            <a:avLst/>
          </a:prstGeom>
          <a:noFill/>
          <a:effectLst>
            <a:outerShdw blurRad="38100" dist="25400" dir="5400000" algn="tl" rotWithShape="0">
              <a:srgbClr val="000000">
                <a:alpha val="27000"/>
              </a:srgbClr>
            </a:outerShdw>
          </a:effectLst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GB" sz="1600" b="1" dirty="0">
                <a:solidFill>
                  <a:srgbClr val="FFFFFF"/>
                </a:solidFill>
              </a:rPr>
              <a:t>Implementation </a:t>
            </a:r>
          </a:p>
          <a:p>
            <a:pPr algn="ctr"/>
            <a:r>
              <a:rPr lang="en-GB" sz="1600" b="1" dirty="0">
                <a:solidFill>
                  <a:srgbClr val="FFFFFF"/>
                </a:solidFill>
              </a:rPr>
              <a:t>of the </a:t>
            </a:r>
          </a:p>
          <a:p>
            <a:pPr algn="ctr"/>
            <a:r>
              <a:rPr lang="en-GB" sz="1600" b="1" dirty="0">
                <a:solidFill>
                  <a:srgbClr val="FFFFFF"/>
                </a:solidFill>
              </a:rPr>
              <a:t>Youth</a:t>
            </a:r>
          </a:p>
          <a:p>
            <a:pPr algn="ctr"/>
            <a:r>
              <a:rPr lang="en-GB" sz="1600" b="1" dirty="0">
                <a:solidFill>
                  <a:srgbClr val="FFFFFF"/>
                </a:solidFill>
              </a:rPr>
              <a:t> Programme</a:t>
            </a:r>
          </a:p>
        </p:txBody>
      </p:sp>
    </p:spTree>
    <p:extLst>
      <p:ext uri="{BB962C8B-B14F-4D97-AF65-F5344CB8AC3E}">
        <p14:creationId xmlns:p14="http://schemas.microsoft.com/office/powerpoint/2010/main" val="197309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728" y="746420"/>
            <a:ext cx="4872724" cy="857250"/>
          </a:xfrm>
        </p:spPr>
        <p:txBody>
          <a:bodyPr>
            <a:noAutofit/>
          </a:bodyPr>
          <a:lstStyle/>
          <a:p>
            <a:r>
              <a:rPr lang="en-US" sz="3200" b="0" dirty="0">
                <a:solidFill>
                  <a:schemeClr val="bg1"/>
                </a:solidFill>
              </a:rPr>
              <a:t>Process of </a:t>
            </a:r>
            <a:br>
              <a:rPr lang="en-US" sz="3200" b="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Youth </a:t>
            </a:r>
            <a:r>
              <a:rPr lang="en-US" sz="3200" dirty="0" err="1">
                <a:solidFill>
                  <a:schemeClr val="bg1"/>
                </a:solidFill>
              </a:rPr>
              <a:t>Programme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b="0" dirty="0">
                <a:solidFill>
                  <a:schemeClr val="bg1"/>
                </a:solidFill>
              </a:rPr>
              <a:t>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728" y="2554550"/>
            <a:ext cx="4390256" cy="2188115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1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</a:t>
            </a:r>
            <a:r>
              <a:rPr lang="en-US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eflection </a:t>
            </a:r>
          </a:p>
          <a:p>
            <a:pPr marL="457200" indent="-457200">
              <a:lnSpc>
                <a:spcPct val="11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</a:t>
            </a:r>
            <a:r>
              <a:rPr lang="en-US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nalysis </a:t>
            </a:r>
          </a:p>
          <a:p>
            <a:pPr marL="457200" indent="-457200">
              <a:lnSpc>
                <a:spcPct val="11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</a:t>
            </a:r>
            <a:r>
              <a:rPr lang="en-US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onsideration </a:t>
            </a:r>
          </a:p>
          <a:p>
            <a:pPr marL="457200" indent="-457200">
              <a:lnSpc>
                <a:spcPct val="11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</a:t>
            </a:r>
            <a:r>
              <a:rPr lang="en-US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valuation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5534265" y="1258932"/>
            <a:ext cx="3070819" cy="3076433"/>
            <a:chOff x="2465185" y="1635328"/>
            <a:chExt cx="4230687" cy="4238422"/>
          </a:xfrm>
        </p:grpSpPr>
        <p:sp>
          <p:nvSpPr>
            <p:cNvPr id="46" name="Freeform 7"/>
            <p:cNvSpPr>
              <a:spLocks/>
            </p:cNvSpPr>
            <p:nvPr/>
          </p:nvSpPr>
          <p:spPr bwMode="auto">
            <a:xfrm>
              <a:off x="4355897" y="2587625"/>
              <a:ext cx="2339975" cy="1169988"/>
            </a:xfrm>
            <a:custGeom>
              <a:avLst/>
              <a:gdLst/>
              <a:ahLst/>
              <a:cxnLst>
                <a:cxn ang="0">
                  <a:pos x="312" y="0"/>
                </a:cxn>
                <a:cxn ang="0">
                  <a:pos x="624" y="312"/>
                </a:cxn>
                <a:cxn ang="0">
                  <a:pos x="504" y="312"/>
                </a:cxn>
                <a:cxn ang="0">
                  <a:pos x="312" y="120"/>
                </a:cxn>
                <a:cxn ang="0">
                  <a:pos x="120" y="312"/>
                </a:cxn>
                <a:cxn ang="0">
                  <a:pos x="0" y="312"/>
                </a:cxn>
                <a:cxn ang="0">
                  <a:pos x="312" y="0"/>
                </a:cxn>
              </a:cxnLst>
              <a:rect l="0" t="0" r="r" b="b"/>
              <a:pathLst>
                <a:path w="624" h="312">
                  <a:moveTo>
                    <a:pt x="312" y="0"/>
                  </a:moveTo>
                  <a:cubicBezTo>
                    <a:pt x="484" y="0"/>
                    <a:pt x="624" y="140"/>
                    <a:pt x="624" y="312"/>
                  </a:cubicBezTo>
                  <a:cubicBezTo>
                    <a:pt x="504" y="312"/>
                    <a:pt x="504" y="312"/>
                    <a:pt x="504" y="312"/>
                  </a:cubicBezTo>
                  <a:cubicBezTo>
                    <a:pt x="504" y="206"/>
                    <a:pt x="418" y="120"/>
                    <a:pt x="312" y="120"/>
                  </a:cubicBezTo>
                  <a:cubicBezTo>
                    <a:pt x="206" y="120"/>
                    <a:pt x="120" y="206"/>
                    <a:pt x="120" y="312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0" y="140"/>
                    <a:pt x="140" y="0"/>
                    <a:pt x="312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solidFill>
                <a:srgbClr val="60606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25400" dir="5400000" algn="ctr" rotWithShape="0">
                <a:schemeClr val="tx2">
                  <a:alpha val="27000"/>
                </a:schemeClr>
              </a:outerShdw>
            </a:effectLst>
          </p:spPr>
          <p:txBody>
            <a:bodyPr vert="horz" wrap="square" lIns="82124" tIns="41061" rIns="82124" bIns="41061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814388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/>
            </a:p>
          </p:txBody>
        </p:sp>
        <p:sp>
          <p:nvSpPr>
            <p:cNvPr id="47" name="Freeform 9"/>
            <p:cNvSpPr>
              <a:spLocks/>
            </p:cNvSpPr>
            <p:nvPr/>
          </p:nvSpPr>
          <p:spPr bwMode="auto">
            <a:xfrm>
              <a:off x="2465185" y="3757612"/>
              <a:ext cx="2339975" cy="1169988"/>
            </a:xfrm>
            <a:custGeom>
              <a:avLst/>
              <a:gdLst/>
              <a:ahLst/>
              <a:cxnLst>
                <a:cxn ang="0">
                  <a:pos x="312" y="312"/>
                </a:cxn>
                <a:cxn ang="0">
                  <a:pos x="0" y="0"/>
                </a:cxn>
                <a:cxn ang="0">
                  <a:pos x="120" y="0"/>
                </a:cxn>
                <a:cxn ang="0">
                  <a:pos x="312" y="192"/>
                </a:cxn>
                <a:cxn ang="0">
                  <a:pos x="504" y="0"/>
                </a:cxn>
                <a:cxn ang="0">
                  <a:pos x="624" y="0"/>
                </a:cxn>
                <a:cxn ang="0">
                  <a:pos x="312" y="312"/>
                </a:cxn>
              </a:cxnLst>
              <a:rect l="0" t="0" r="r" b="b"/>
              <a:pathLst>
                <a:path w="624" h="312">
                  <a:moveTo>
                    <a:pt x="312" y="312"/>
                  </a:moveTo>
                  <a:cubicBezTo>
                    <a:pt x="140" y="312"/>
                    <a:pt x="0" y="172"/>
                    <a:pt x="0" y="0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120" y="106"/>
                    <a:pt x="206" y="192"/>
                    <a:pt x="312" y="192"/>
                  </a:cubicBezTo>
                  <a:cubicBezTo>
                    <a:pt x="418" y="192"/>
                    <a:pt x="504" y="106"/>
                    <a:pt x="504" y="0"/>
                  </a:cubicBezTo>
                  <a:cubicBezTo>
                    <a:pt x="624" y="0"/>
                    <a:pt x="624" y="0"/>
                    <a:pt x="624" y="0"/>
                  </a:cubicBezTo>
                  <a:cubicBezTo>
                    <a:pt x="624" y="172"/>
                    <a:pt x="484" y="312"/>
                    <a:pt x="312" y="312"/>
                  </a:cubicBez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solidFill>
                <a:srgbClr val="60606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25400" dir="5400000" algn="ctr" rotWithShape="0">
                <a:schemeClr val="tx2">
                  <a:alpha val="27000"/>
                </a:schemeClr>
              </a:outerShdw>
            </a:effectLst>
          </p:spPr>
          <p:txBody>
            <a:bodyPr vert="horz" wrap="square" lIns="82124" tIns="41061" rIns="82124" bIns="41061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814388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/>
            </a:p>
          </p:txBody>
        </p:sp>
        <p:sp>
          <p:nvSpPr>
            <p:cNvPr id="48" name="Freeform 11"/>
            <p:cNvSpPr>
              <a:spLocks/>
            </p:cNvSpPr>
            <p:nvPr/>
          </p:nvSpPr>
          <p:spPr bwMode="auto">
            <a:xfrm>
              <a:off x="4579735" y="3533775"/>
              <a:ext cx="1169988" cy="2339975"/>
            </a:xfrm>
            <a:custGeom>
              <a:avLst/>
              <a:gdLst/>
              <a:ahLst/>
              <a:cxnLst>
                <a:cxn ang="0">
                  <a:pos x="312" y="312"/>
                </a:cxn>
                <a:cxn ang="0">
                  <a:pos x="0" y="624"/>
                </a:cxn>
                <a:cxn ang="0">
                  <a:pos x="0" y="504"/>
                </a:cxn>
                <a:cxn ang="0">
                  <a:pos x="192" y="312"/>
                </a:cxn>
                <a:cxn ang="0">
                  <a:pos x="0" y="120"/>
                </a:cxn>
                <a:cxn ang="0">
                  <a:pos x="0" y="0"/>
                </a:cxn>
                <a:cxn ang="0">
                  <a:pos x="312" y="312"/>
                </a:cxn>
              </a:cxnLst>
              <a:rect l="0" t="0" r="r" b="b"/>
              <a:pathLst>
                <a:path w="312" h="624">
                  <a:moveTo>
                    <a:pt x="312" y="312"/>
                  </a:moveTo>
                  <a:cubicBezTo>
                    <a:pt x="312" y="484"/>
                    <a:pt x="172" y="624"/>
                    <a:pt x="0" y="624"/>
                  </a:cubicBezTo>
                  <a:cubicBezTo>
                    <a:pt x="0" y="504"/>
                    <a:pt x="0" y="504"/>
                    <a:pt x="0" y="504"/>
                  </a:cubicBezTo>
                  <a:cubicBezTo>
                    <a:pt x="106" y="504"/>
                    <a:pt x="192" y="418"/>
                    <a:pt x="192" y="312"/>
                  </a:cubicBezTo>
                  <a:cubicBezTo>
                    <a:pt x="192" y="206"/>
                    <a:pt x="106" y="120"/>
                    <a:pt x="0" y="1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72" y="0"/>
                    <a:pt x="312" y="140"/>
                    <a:pt x="312" y="312"/>
                  </a:cubicBez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solidFill>
                <a:srgbClr val="60606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25400" dir="5400000" algn="ctr" rotWithShape="0">
                <a:schemeClr val="tx2">
                  <a:alpha val="27000"/>
                </a:schemeClr>
              </a:outerShdw>
            </a:effectLst>
          </p:spPr>
          <p:txBody>
            <a:bodyPr vert="horz" wrap="square" lIns="82124" tIns="41061" rIns="82124" bIns="41061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814388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/>
            </a:p>
          </p:txBody>
        </p:sp>
        <p:sp>
          <p:nvSpPr>
            <p:cNvPr id="49" name="Freeform 7"/>
            <p:cNvSpPr>
              <a:spLocks/>
            </p:cNvSpPr>
            <p:nvPr/>
          </p:nvSpPr>
          <p:spPr bwMode="auto">
            <a:xfrm>
              <a:off x="3406775" y="1635328"/>
              <a:ext cx="1169988" cy="2344738"/>
            </a:xfrm>
            <a:custGeom>
              <a:avLst/>
              <a:gdLst/>
              <a:ahLst/>
              <a:cxnLst>
                <a:cxn ang="0">
                  <a:pos x="0" y="312"/>
                </a:cxn>
                <a:cxn ang="0">
                  <a:pos x="312" y="0"/>
                </a:cxn>
                <a:cxn ang="0">
                  <a:pos x="312" y="120"/>
                </a:cxn>
                <a:cxn ang="0">
                  <a:pos x="120" y="312"/>
                </a:cxn>
                <a:cxn ang="0">
                  <a:pos x="312" y="505"/>
                </a:cxn>
                <a:cxn ang="0">
                  <a:pos x="312" y="625"/>
                </a:cxn>
                <a:cxn ang="0">
                  <a:pos x="0" y="312"/>
                </a:cxn>
              </a:cxnLst>
              <a:rect l="0" t="0" r="r" b="b"/>
              <a:pathLst>
                <a:path w="312" h="625">
                  <a:moveTo>
                    <a:pt x="0" y="312"/>
                  </a:moveTo>
                  <a:cubicBezTo>
                    <a:pt x="0" y="140"/>
                    <a:pt x="140" y="0"/>
                    <a:pt x="312" y="0"/>
                  </a:cubicBezTo>
                  <a:cubicBezTo>
                    <a:pt x="312" y="120"/>
                    <a:pt x="312" y="120"/>
                    <a:pt x="312" y="120"/>
                  </a:cubicBezTo>
                  <a:cubicBezTo>
                    <a:pt x="206" y="120"/>
                    <a:pt x="120" y="207"/>
                    <a:pt x="120" y="312"/>
                  </a:cubicBezTo>
                  <a:cubicBezTo>
                    <a:pt x="120" y="418"/>
                    <a:pt x="206" y="505"/>
                    <a:pt x="312" y="505"/>
                  </a:cubicBezTo>
                  <a:cubicBezTo>
                    <a:pt x="312" y="625"/>
                    <a:pt x="312" y="625"/>
                    <a:pt x="312" y="625"/>
                  </a:cubicBezTo>
                  <a:cubicBezTo>
                    <a:pt x="140" y="625"/>
                    <a:pt x="0" y="485"/>
                    <a:pt x="0" y="312"/>
                  </a:cubicBez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solidFill>
                <a:srgbClr val="60606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25400" dir="5400000" algn="ctr" rotWithShape="0">
                <a:schemeClr val="tx2">
                  <a:alpha val="27000"/>
                </a:schemeClr>
              </a:outerShdw>
            </a:effectLst>
          </p:spPr>
          <p:txBody>
            <a:bodyPr vert="horz" wrap="square" lIns="82124" tIns="41061" rIns="82124" bIns="41061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814388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dirty="0"/>
            </a:p>
          </p:txBody>
        </p:sp>
      </p:grpSp>
      <p:sp>
        <p:nvSpPr>
          <p:cNvPr id="50" name="Oval 12"/>
          <p:cNvSpPr>
            <a:spLocks noChangeArrowheads="1"/>
          </p:cNvSpPr>
          <p:nvPr/>
        </p:nvSpPr>
        <p:spPr bwMode="auto">
          <a:xfrm>
            <a:off x="6282987" y="2010461"/>
            <a:ext cx="1573375" cy="1573375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60606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5400000" algn="ctr" rotWithShape="0">
              <a:schemeClr val="tx2">
                <a:alpha val="27000"/>
              </a:schemeClr>
            </a:outerShdw>
          </a:effectLst>
        </p:spPr>
        <p:txBody>
          <a:bodyPr vert="horz" wrap="square" lIns="82124" tIns="41061" rIns="82124" bIns="41061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grpSp>
        <p:nvGrpSpPr>
          <p:cNvPr id="51" name="Group 50"/>
          <p:cNvGrpSpPr/>
          <p:nvPr/>
        </p:nvGrpSpPr>
        <p:grpSpPr>
          <a:xfrm>
            <a:off x="7948677" y="2352614"/>
            <a:ext cx="1074408" cy="1076658"/>
            <a:chOff x="5771947" y="3000375"/>
            <a:chExt cx="1516063" cy="1519238"/>
          </a:xfrm>
        </p:grpSpPr>
        <p:sp>
          <p:nvSpPr>
            <p:cNvPr id="52" name="Oval 8"/>
            <p:cNvSpPr>
              <a:spLocks noChangeArrowheads="1"/>
            </p:cNvSpPr>
            <p:nvPr/>
          </p:nvSpPr>
          <p:spPr bwMode="auto">
            <a:xfrm>
              <a:off x="5771947" y="3000375"/>
              <a:ext cx="1516063" cy="1514475"/>
            </a:xfrm>
            <a:prstGeom prst="ellipse">
              <a:avLst/>
            </a:prstGeom>
            <a:solidFill>
              <a:srgbClr val="0560B3"/>
            </a:solidFill>
            <a:ln w="9525" cap="flat" cmpd="sng" algn="ctr">
              <a:solidFill>
                <a:srgbClr val="01568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5400" dir="5400000" algn="t" rotWithShape="0">
                <a:prstClr val="black">
                  <a:alpha val="27000"/>
                </a:prstClr>
              </a:outerShdw>
            </a:effectLst>
          </p:spPr>
          <p:txBody>
            <a:bodyPr vert="horz" wrap="square" lIns="82124" tIns="41061" rIns="82124" bIns="41061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814388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</a:endParaRPr>
            </a:p>
          </p:txBody>
        </p:sp>
        <p:sp>
          <p:nvSpPr>
            <p:cNvPr id="53" name="Freeform 17"/>
            <p:cNvSpPr>
              <a:spLocks/>
            </p:cNvSpPr>
            <p:nvPr/>
          </p:nvSpPr>
          <p:spPr bwMode="auto">
            <a:xfrm>
              <a:off x="5994197" y="3225800"/>
              <a:ext cx="1293813" cy="1293813"/>
            </a:xfrm>
            <a:custGeom>
              <a:avLst/>
              <a:gdLst/>
              <a:ahLst/>
              <a:cxnLst>
                <a:cxn ang="0">
                  <a:pos x="345" y="143"/>
                </a:cxn>
                <a:cxn ang="0">
                  <a:pos x="143" y="345"/>
                </a:cxn>
                <a:cxn ang="0">
                  <a:pos x="0" y="285"/>
                </a:cxn>
                <a:cxn ang="0">
                  <a:pos x="286" y="0"/>
                </a:cxn>
                <a:cxn ang="0">
                  <a:pos x="345" y="143"/>
                </a:cxn>
              </a:cxnLst>
              <a:rect l="0" t="0" r="r" b="b"/>
              <a:pathLst>
                <a:path w="345" h="345">
                  <a:moveTo>
                    <a:pt x="345" y="143"/>
                  </a:moveTo>
                  <a:cubicBezTo>
                    <a:pt x="345" y="254"/>
                    <a:pt x="255" y="345"/>
                    <a:pt x="143" y="345"/>
                  </a:cubicBezTo>
                  <a:cubicBezTo>
                    <a:pt x="87" y="345"/>
                    <a:pt x="37" y="322"/>
                    <a:pt x="0" y="285"/>
                  </a:cubicBezTo>
                  <a:cubicBezTo>
                    <a:pt x="286" y="0"/>
                    <a:pt x="286" y="0"/>
                    <a:pt x="286" y="0"/>
                  </a:cubicBezTo>
                  <a:cubicBezTo>
                    <a:pt x="323" y="36"/>
                    <a:pt x="345" y="87"/>
                    <a:pt x="345" y="14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1315D">
                    <a:alpha val="28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6533032" y="3729589"/>
            <a:ext cx="1073284" cy="1074409"/>
            <a:chOff x="3822497" y="4949825"/>
            <a:chExt cx="1514476" cy="1516063"/>
          </a:xfrm>
        </p:grpSpPr>
        <p:sp>
          <p:nvSpPr>
            <p:cNvPr id="55" name="Oval 12"/>
            <p:cNvSpPr>
              <a:spLocks noChangeArrowheads="1"/>
            </p:cNvSpPr>
            <p:nvPr/>
          </p:nvSpPr>
          <p:spPr bwMode="auto">
            <a:xfrm>
              <a:off x="3822497" y="4949825"/>
              <a:ext cx="1514475" cy="1516063"/>
            </a:xfrm>
            <a:prstGeom prst="ellipse">
              <a:avLst/>
            </a:prstGeom>
            <a:solidFill>
              <a:srgbClr val="093667"/>
            </a:solidFill>
            <a:ln w="9525" cap="flat" cmpd="sng" algn="ctr">
              <a:solidFill>
                <a:srgbClr val="013253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5400" dir="5400000" algn="t" rotWithShape="0">
                <a:prstClr val="black">
                  <a:alpha val="27000"/>
                </a:prstClr>
              </a:outerShdw>
            </a:effectLst>
          </p:spPr>
          <p:txBody>
            <a:bodyPr vert="horz" wrap="square" lIns="82124" tIns="41061" rIns="82124" bIns="41061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814388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</a:endParaRPr>
            </a:p>
          </p:txBody>
        </p:sp>
        <p:sp>
          <p:nvSpPr>
            <p:cNvPr id="56" name="Freeform 18"/>
            <p:cNvSpPr>
              <a:spLocks/>
            </p:cNvSpPr>
            <p:nvPr/>
          </p:nvSpPr>
          <p:spPr bwMode="auto">
            <a:xfrm>
              <a:off x="4043160" y="5172075"/>
              <a:ext cx="1293813" cy="1293813"/>
            </a:xfrm>
            <a:custGeom>
              <a:avLst/>
              <a:gdLst/>
              <a:ahLst/>
              <a:cxnLst>
                <a:cxn ang="0">
                  <a:pos x="345" y="143"/>
                </a:cxn>
                <a:cxn ang="0">
                  <a:pos x="143" y="345"/>
                </a:cxn>
                <a:cxn ang="0">
                  <a:pos x="0" y="286"/>
                </a:cxn>
                <a:cxn ang="0">
                  <a:pos x="286" y="0"/>
                </a:cxn>
                <a:cxn ang="0">
                  <a:pos x="345" y="143"/>
                </a:cxn>
              </a:cxnLst>
              <a:rect l="0" t="0" r="r" b="b"/>
              <a:pathLst>
                <a:path w="345" h="345">
                  <a:moveTo>
                    <a:pt x="345" y="143"/>
                  </a:moveTo>
                  <a:cubicBezTo>
                    <a:pt x="345" y="255"/>
                    <a:pt x="255" y="345"/>
                    <a:pt x="143" y="345"/>
                  </a:cubicBezTo>
                  <a:cubicBezTo>
                    <a:pt x="87" y="345"/>
                    <a:pt x="37" y="323"/>
                    <a:pt x="0" y="286"/>
                  </a:cubicBezTo>
                  <a:cubicBezTo>
                    <a:pt x="286" y="0"/>
                    <a:pt x="286" y="0"/>
                    <a:pt x="286" y="0"/>
                  </a:cubicBezTo>
                  <a:cubicBezTo>
                    <a:pt x="322" y="37"/>
                    <a:pt x="345" y="88"/>
                    <a:pt x="345" y="14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0C16">
                    <a:alpha val="34902"/>
                  </a:srgbClr>
                </a:gs>
                <a:gs pos="100000">
                  <a:schemeClr val="bg1">
                    <a:alpha val="0"/>
                  </a:schemeClr>
                </a:gs>
              </a:gsLst>
              <a:lin ang="189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5124245" y="2352614"/>
            <a:ext cx="1074716" cy="1076659"/>
            <a:chOff x="1866263" y="3000374"/>
            <a:chExt cx="1516498" cy="1519239"/>
          </a:xfrm>
        </p:grpSpPr>
        <p:sp>
          <p:nvSpPr>
            <p:cNvPr id="58" name="Oval 10"/>
            <p:cNvSpPr>
              <a:spLocks noChangeArrowheads="1"/>
            </p:cNvSpPr>
            <p:nvPr/>
          </p:nvSpPr>
          <p:spPr bwMode="auto">
            <a:xfrm>
              <a:off x="1866263" y="3000374"/>
              <a:ext cx="1514475" cy="1514475"/>
            </a:xfrm>
            <a:prstGeom prst="ellipse">
              <a:avLst/>
            </a:prstGeom>
            <a:solidFill>
              <a:srgbClr val="0199A1"/>
            </a:solidFill>
            <a:ln w="9525" cap="flat" cmpd="sng" algn="ctr">
              <a:solidFill>
                <a:srgbClr val="048C89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25400" dist="25400" dir="5400000" algn="t" rotWithShape="0">
                <a:prstClr val="black">
                  <a:alpha val="27000"/>
                </a:prstClr>
              </a:outerShdw>
            </a:effectLst>
          </p:spPr>
          <p:txBody>
            <a:bodyPr vert="horz" wrap="square" lIns="82124" tIns="41061" rIns="82124" bIns="41061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814388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</a:endParaRPr>
            </a:p>
          </p:txBody>
        </p:sp>
        <p:sp>
          <p:nvSpPr>
            <p:cNvPr id="59" name="Freeform 19"/>
            <p:cNvSpPr>
              <a:spLocks/>
            </p:cNvSpPr>
            <p:nvPr/>
          </p:nvSpPr>
          <p:spPr bwMode="auto">
            <a:xfrm>
              <a:off x="2088948" y="3225801"/>
              <a:ext cx="1293813" cy="1293812"/>
            </a:xfrm>
            <a:custGeom>
              <a:avLst/>
              <a:gdLst/>
              <a:ahLst/>
              <a:cxnLst>
                <a:cxn ang="0">
                  <a:pos x="345" y="143"/>
                </a:cxn>
                <a:cxn ang="0">
                  <a:pos x="143" y="345"/>
                </a:cxn>
                <a:cxn ang="0">
                  <a:pos x="0" y="285"/>
                </a:cxn>
                <a:cxn ang="0">
                  <a:pos x="286" y="0"/>
                </a:cxn>
                <a:cxn ang="0">
                  <a:pos x="345" y="143"/>
                </a:cxn>
              </a:cxnLst>
              <a:rect l="0" t="0" r="r" b="b"/>
              <a:pathLst>
                <a:path w="345" h="345">
                  <a:moveTo>
                    <a:pt x="345" y="143"/>
                  </a:moveTo>
                  <a:cubicBezTo>
                    <a:pt x="345" y="254"/>
                    <a:pt x="254" y="345"/>
                    <a:pt x="143" y="345"/>
                  </a:cubicBezTo>
                  <a:cubicBezTo>
                    <a:pt x="87" y="345"/>
                    <a:pt x="37" y="322"/>
                    <a:pt x="0" y="285"/>
                  </a:cubicBezTo>
                  <a:cubicBezTo>
                    <a:pt x="286" y="0"/>
                    <a:pt x="286" y="0"/>
                    <a:pt x="286" y="0"/>
                  </a:cubicBezTo>
                  <a:cubicBezTo>
                    <a:pt x="322" y="36"/>
                    <a:pt x="345" y="87"/>
                    <a:pt x="345" y="14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1315D">
                    <a:alpha val="28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6532189" y="894766"/>
            <a:ext cx="1074970" cy="1077220"/>
            <a:chOff x="3819525" y="1043190"/>
            <a:chExt cx="1516856" cy="1520031"/>
          </a:xfrm>
        </p:grpSpPr>
        <p:sp>
          <p:nvSpPr>
            <p:cNvPr id="61" name="Oval 10"/>
            <p:cNvSpPr>
              <a:spLocks noChangeArrowheads="1"/>
            </p:cNvSpPr>
            <p:nvPr/>
          </p:nvSpPr>
          <p:spPr bwMode="auto">
            <a:xfrm>
              <a:off x="3819525" y="1043190"/>
              <a:ext cx="1514475" cy="1514475"/>
            </a:xfrm>
            <a:prstGeom prst="ellipse">
              <a:avLst/>
            </a:prstGeom>
            <a:solidFill>
              <a:srgbClr val="08A7EE"/>
            </a:solidFill>
            <a:ln w="9525" cap="flat" cmpd="sng" algn="ctr">
              <a:solidFill>
                <a:srgbClr val="0195F9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5400" dir="5400000" algn="t" rotWithShape="0">
                <a:prstClr val="black">
                  <a:alpha val="27000"/>
                </a:prstClr>
              </a:outerShdw>
            </a:effectLst>
          </p:spPr>
          <p:txBody>
            <a:bodyPr vert="horz" wrap="square" lIns="82124" tIns="41061" rIns="82124" bIns="41061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814388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</a:endParaRPr>
            </a:p>
          </p:txBody>
        </p:sp>
        <p:sp>
          <p:nvSpPr>
            <p:cNvPr id="62" name="Freeform 14"/>
            <p:cNvSpPr>
              <a:spLocks/>
            </p:cNvSpPr>
            <p:nvPr/>
          </p:nvSpPr>
          <p:spPr bwMode="auto">
            <a:xfrm>
              <a:off x="4042568" y="1269408"/>
              <a:ext cx="1293813" cy="1293813"/>
            </a:xfrm>
            <a:custGeom>
              <a:avLst/>
              <a:gdLst/>
              <a:ahLst/>
              <a:cxnLst>
                <a:cxn ang="0">
                  <a:pos x="345" y="143"/>
                </a:cxn>
                <a:cxn ang="0">
                  <a:pos x="143" y="345"/>
                </a:cxn>
                <a:cxn ang="0">
                  <a:pos x="0" y="286"/>
                </a:cxn>
                <a:cxn ang="0">
                  <a:pos x="286" y="0"/>
                </a:cxn>
                <a:cxn ang="0">
                  <a:pos x="345" y="143"/>
                </a:cxn>
              </a:cxnLst>
              <a:rect l="0" t="0" r="r" b="b"/>
              <a:pathLst>
                <a:path w="345" h="345">
                  <a:moveTo>
                    <a:pt x="345" y="143"/>
                  </a:moveTo>
                  <a:cubicBezTo>
                    <a:pt x="345" y="255"/>
                    <a:pt x="254" y="345"/>
                    <a:pt x="143" y="345"/>
                  </a:cubicBezTo>
                  <a:cubicBezTo>
                    <a:pt x="87" y="345"/>
                    <a:pt x="36" y="323"/>
                    <a:pt x="0" y="286"/>
                  </a:cubicBezTo>
                  <a:cubicBezTo>
                    <a:pt x="286" y="0"/>
                    <a:pt x="286" y="0"/>
                    <a:pt x="286" y="0"/>
                  </a:cubicBezTo>
                  <a:cubicBezTo>
                    <a:pt x="322" y="37"/>
                    <a:pt x="345" y="88"/>
                    <a:pt x="345" y="14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1315D">
                    <a:alpha val="28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3" name="Oval 14"/>
          <p:cNvSpPr>
            <a:spLocks noChangeArrowheads="1"/>
          </p:cNvSpPr>
          <p:nvPr/>
        </p:nvSpPr>
        <p:spPr bwMode="auto">
          <a:xfrm>
            <a:off x="6448369" y="975447"/>
            <a:ext cx="1262760" cy="830997"/>
          </a:xfrm>
          <a:prstGeom prst="rect">
            <a:avLst/>
          </a:prstGeom>
          <a:noFill/>
          <a:effectLst>
            <a:outerShdw blurRad="38100" dist="25400" dir="5400000" algn="tl" rotWithShape="0">
              <a:srgbClr val="000000">
                <a:alpha val="27000"/>
              </a:srgbClr>
            </a:outerShdw>
          </a:effectLst>
        </p:spPr>
        <p:txBody>
          <a:bodyPr wrap="square" rtlCol="0" anchor="ctr" anchorCtr="0">
            <a:spAutoFit/>
          </a:bodyPr>
          <a:lstStyle/>
          <a:p>
            <a:pPr lvl="0" algn="ctr"/>
            <a:r>
              <a:rPr lang="en-US" sz="4800" b="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</a:p>
        </p:txBody>
      </p:sp>
      <p:sp>
        <p:nvSpPr>
          <p:cNvPr id="64" name="Oval 14"/>
          <p:cNvSpPr>
            <a:spLocks noChangeArrowheads="1"/>
          </p:cNvSpPr>
          <p:nvPr/>
        </p:nvSpPr>
        <p:spPr bwMode="auto">
          <a:xfrm>
            <a:off x="6300192" y="2517368"/>
            <a:ext cx="1573376" cy="584776"/>
          </a:xfrm>
          <a:prstGeom prst="rect">
            <a:avLst/>
          </a:prstGeom>
          <a:noFill/>
          <a:effectLst>
            <a:outerShdw blurRad="38100" dist="25400" dir="5400000" algn="tl" rotWithShape="0">
              <a:srgbClr val="000000">
                <a:alpha val="27000"/>
              </a:srgbClr>
            </a:outerShdw>
          </a:effectLst>
        </p:spPr>
        <p:txBody>
          <a:bodyPr wrap="square" rtlCol="0" anchor="ctr" anchorCtr="0">
            <a:spAutoFit/>
          </a:bodyPr>
          <a:lstStyle/>
          <a:p>
            <a:pPr lvl="0" algn="ctr"/>
            <a:r>
              <a:rPr lang="en-US" sz="3200" b="1" dirty="0">
                <a:solidFill>
                  <a:srgbClr val="4E0E8C"/>
                </a:solidFill>
                <a:latin typeface="Arial"/>
                <a:cs typeface="Arial"/>
              </a:rPr>
              <a:t>RACE</a:t>
            </a:r>
          </a:p>
        </p:txBody>
      </p:sp>
      <p:sp>
        <p:nvSpPr>
          <p:cNvPr id="66" name="Oval 14"/>
          <p:cNvSpPr>
            <a:spLocks noChangeArrowheads="1"/>
          </p:cNvSpPr>
          <p:nvPr/>
        </p:nvSpPr>
        <p:spPr bwMode="auto">
          <a:xfrm>
            <a:off x="5030886" y="2437133"/>
            <a:ext cx="1261607" cy="830997"/>
          </a:xfrm>
          <a:prstGeom prst="rect">
            <a:avLst/>
          </a:prstGeom>
          <a:noFill/>
          <a:effectLst>
            <a:outerShdw blurRad="38100" dist="25400" dir="5400000" algn="tl" rotWithShape="0">
              <a:srgbClr val="000000">
                <a:alpha val="27000"/>
              </a:srgbClr>
            </a:outerShdw>
          </a:effectLst>
        </p:spPr>
        <p:txBody>
          <a:bodyPr wrap="square" rtlCol="0" anchor="ctr" anchorCtr="0">
            <a:spAutoFit/>
          </a:bodyPr>
          <a:lstStyle/>
          <a:p>
            <a:pPr lvl="0" algn="ctr"/>
            <a:r>
              <a:rPr lang="en-US" sz="4800" b="1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</a:p>
        </p:txBody>
      </p:sp>
      <p:sp>
        <p:nvSpPr>
          <p:cNvPr id="68" name="Oval 14"/>
          <p:cNvSpPr>
            <a:spLocks noChangeArrowheads="1"/>
          </p:cNvSpPr>
          <p:nvPr/>
        </p:nvSpPr>
        <p:spPr bwMode="auto">
          <a:xfrm>
            <a:off x="7855145" y="2448002"/>
            <a:ext cx="1262760" cy="830997"/>
          </a:xfrm>
          <a:prstGeom prst="rect">
            <a:avLst/>
          </a:prstGeom>
          <a:noFill/>
          <a:effectLst>
            <a:outerShdw blurRad="38100" dist="25400" dir="5400000" algn="tl" rotWithShape="0">
              <a:srgbClr val="000000">
                <a:alpha val="27000"/>
              </a:srgbClr>
            </a:outerShdw>
          </a:effectLst>
        </p:spPr>
        <p:txBody>
          <a:bodyPr wrap="square" rtlCol="0" anchor="ctr" anchorCtr="0">
            <a:spAutoFit/>
          </a:bodyPr>
          <a:lstStyle/>
          <a:p>
            <a:pPr lvl="0" algn="ctr"/>
            <a:r>
              <a:rPr lang="en-US" sz="4800" b="1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</a:p>
        </p:txBody>
      </p:sp>
      <p:sp>
        <p:nvSpPr>
          <p:cNvPr id="69" name="Oval 14"/>
          <p:cNvSpPr>
            <a:spLocks noChangeArrowheads="1"/>
          </p:cNvSpPr>
          <p:nvPr/>
        </p:nvSpPr>
        <p:spPr bwMode="auto">
          <a:xfrm>
            <a:off x="6436509" y="3828985"/>
            <a:ext cx="1262760" cy="830997"/>
          </a:xfrm>
          <a:prstGeom prst="rect">
            <a:avLst/>
          </a:prstGeom>
          <a:noFill/>
          <a:effectLst>
            <a:outerShdw blurRad="38100" dist="25400" dir="5400000" algn="tl" rotWithShape="0">
              <a:srgbClr val="000000">
                <a:alpha val="27000"/>
              </a:srgbClr>
            </a:outerShdw>
          </a:effectLst>
        </p:spPr>
        <p:txBody>
          <a:bodyPr wrap="square" rtlCol="0" anchor="ctr" anchorCtr="0">
            <a:spAutoFit/>
          </a:bodyPr>
          <a:lstStyle/>
          <a:p>
            <a:pPr lvl="0" algn="ctr"/>
            <a:r>
              <a:rPr lang="en-US" sz="4800" b="1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</a:p>
        </p:txBody>
      </p:sp>
      <p:pic>
        <p:nvPicPr>
          <p:cNvPr id="28" name="Picture 27" descr="SCT_Logo_EN_rgb_co.png">
            <a:extLst>
              <a:ext uri="{FF2B5EF4-FFF2-40B4-BE49-F238E27FC236}">
                <a16:creationId xmlns:a16="http://schemas.microsoft.com/office/drawing/2014/main" id="{905F21DA-B70D-1D46-89C0-FD6CA62AEAF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23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66" grpId="0"/>
      <p:bldP spid="68" grpId="0"/>
      <p:bldP spid="6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772" y="3147814"/>
            <a:ext cx="8153400" cy="457200"/>
          </a:xfrm>
        </p:spPr>
        <p:txBody>
          <a:bodyPr/>
          <a:lstStyle/>
          <a:p>
            <a:r>
              <a:rPr lang="en-US" b="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Roles and </a:t>
            </a:r>
            <a:br>
              <a:rPr lang="en-US" b="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b="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responsibilities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658463163"/>
              </p:ext>
            </p:extLst>
          </p:nvPr>
        </p:nvGraphicFramePr>
        <p:xfrm>
          <a:off x="3762023" y="1269426"/>
          <a:ext cx="5203126" cy="30128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533603" y="933517"/>
            <a:ext cx="3244814" cy="785242"/>
          </a:xfrm>
          <a:prstGeom prst="rect">
            <a:avLst/>
          </a:prstGeom>
        </p:spPr>
        <p:txBody>
          <a:bodyPr lIns="0" tIns="46800" rIns="0" bIns="4680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2400" b="1" kern="1200" baseline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</a:t>
            </a:r>
          </a:p>
          <a:p>
            <a:r>
              <a:rPr lang="en-US" sz="3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implementation </a:t>
            </a:r>
            <a:br>
              <a:rPr lang="en-US" sz="3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3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of the Youth </a:t>
            </a:r>
          </a:p>
          <a:p>
            <a:r>
              <a:rPr lang="en-US" sz="32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Programme</a:t>
            </a:r>
            <a:endParaRPr lang="en-US" sz="32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5" name="Picture 4" descr="SCT_Logo_EN_rgb_co.png">
            <a:extLst>
              <a:ext uri="{FF2B5EF4-FFF2-40B4-BE49-F238E27FC236}">
                <a16:creationId xmlns:a16="http://schemas.microsoft.com/office/drawing/2014/main" id="{D2D517A9-0254-F544-8B33-E07923492BF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1394D5-A93A-6D4B-8028-2184DE5F377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7904" y="1502217"/>
            <a:ext cx="1977725" cy="19134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3C177D-531B-974C-9981-E35DF6161E3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1309" y="764390"/>
            <a:ext cx="1824552" cy="21706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F6C878-698C-AD4F-86E6-8F1A521FC351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1543" y="1502217"/>
            <a:ext cx="1977725" cy="19134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6FB1811-CEF2-7C49-9D68-1A31AFBDE9F9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6234" y="3078875"/>
            <a:ext cx="1634705" cy="158110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C410EF9-EAB5-1D47-95ED-5D0DE88AE595}"/>
              </a:ext>
            </a:extLst>
          </p:cNvPr>
          <p:cNvSpPr txBox="1"/>
          <p:nvPr/>
        </p:nvSpPr>
        <p:spPr>
          <a:xfrm>
            <a:off x="3778416" y="2134167"/>
            <a:ext cx="1500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Facilitator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11F61D-0055-1C4E-ADC4-F797C7C3E38B}"/>
              </a:ext>
            </a:extLst>
          </p:cNvPr>
          <p:cNvSpPr txBox="1"/>
          <p:nvPr/>
        </p:nvSpPr>
        <p:spPr>
          <a:xfrm>
            <a:off x="5676588" y="1342423"/>
            <a:ext cx="13548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Developer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84C4C2-4FBA-7042-8F7E-845F6551FA8A}"/>
              </a:ext>
            </a:extLst>
          </p:cNvPr>
          <p:cNvSpPr txBox="1"/>
          <p:nvPr/>
        </p:nvSpPr>
        <p:spPr>
          <a:xfrm>
            <a:off x="7448022" y="2167743"/>
            <a:ext cx="1486304" cy="335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Supporter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000CB81-D456-8D40-AC5D-DC589FAEC646}"/>
              </a:ext>
            </a:extLst>
          </p:cNvPr>
          <p:cNvSpPr txBox="1"/>
          <p:nvPr/>
        </p:nvSpPr>
        <p:spPr>
          <a:xfrm>
            <a:off x="5587621" y="3496117"/>
            <a:ext cx="1532792" cy="5595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Youth </a:t>
            </a:r>
          </a:p>
          <a:p>
            <a:pPr algn="ctr"/>
            <a:r>
              <a:rPr lang="en-US" sz="1600" b="1" dirty="0" err="1">
                <a:solidFill>
                  <a:schemeClr val="bg1"/>
                </a:solidFill>
              </a:rPr>
              <a:t>Programme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24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B09915-6E9B-2F4F-A5DE-5DBC83DF5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729AEF7-F68A-054A-B501-2A09065086C3}"/>
              </a:ext>
            </a:extLst>
          </p:cNvPr>
          <p:cNvSpPr txBox="1">
            <a:spLocks/>
          </p:cNvSpPr>
          <p:nvPr/>
        </p:nvSpPr>
        <p:spPr>
          <a:xfrm>
            <a:off x="533400" y="2390285"/>
            <a:ext cx="3244814" cy="785242"/>
          </a:xfrm>
          <a:prstGeom prst="rect">
            <a:avLst/>
          </a:prstGeom>
        </p:spPr>
        <p:txBody>
          <a:bodyPr lIns="0" tIns="46800" rIns="0" bIns="4680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2400" b="1" kern="1200" baseline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Key Principles</a:t>
            </a:r>
          </a:p>
          <a:p>
            <a:r>
              <a:rPr lang="en-US" sz="3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for the Youth </a:t>
            </a:r>
            <a:r>
              <a:rPr lang="en-US" sz="32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Programme</a:t>
            </a:r>
            <a:endParaRPr lang="en-US" sz="32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8" name="Picture 7" descr="SCT_Logo_EN_rgb_co.png">
            <a:extLst>
              <a:ext uri="{FF2B5EF4-FFF2-40B4-BE49-F238E27FC236}">
                <a16:creationId xmlns:a16="http://schemas.microsoft.com/office/drawing/2014/main" id="{F90C2E18-CB6A-944A-B98B-872E447F63F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06C10D6-D03A-2642-B646-24DAF880FD19}"/>
              </a:ext>
            </a:extLst>
          </p:cNvPr>
          <p:cNvSpPr/>
          <p:nvPr/>
        </p:nvSpPr>
        <p:spPr>
          <a:xfrm>
            <a:off x="4426246" y="0"/>
            <a:ext cx="4752528" cy="5323377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1F9F64-6992-774A-B986-1C8C368F3B7F}"/>
              </a:ext>
            </a:extLst>
          </p:cNvPr>
          <p:cNvSpPr txBox="1"/>
          <p:nvPr/>
        </p:nvSpPr>
        <p:spPr>
          <a:xfrm>
            <a:off x="4426246" y="267494"/>
            <a:ext cx="4610250" cy="5830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2900" indent="-342900">
              <a:lnSpc>
                <a:spcPts val="2980"/>
              </a:lnSpc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Have young people at its   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  </a:t>
            </a:r>
            <a:r>
              <a:rPr lang="en-US" sz="2400" b="1" dirty="0" err="1">
                <a:solidFill>
                  <a:schemeClr val="bg1"/>
                </a:solidFill>
              </a:rPr>
              <a:t>centre</a:t>
            </a:r>
            <a:endParaRPr lang="en-US" sz="2400" b="1" dirty="0">
              <a:solidFill>
                <a:schemeClr val="bg1"/>
              </a:solidFill>
            </a:endParaRPr>
          </a:p>
          <a:p>
            <a:pPr marL="162900" indent="-342900">
              <a:lnSpc>
                <a:spcPts val="2980"/>
              </a:lnSpc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Be about </a:t>
            </a:r>
            <a:r>
              <a:rPr lang="en-US" sz="2400" b="1" dirty="0">
                <a:solidFill>
                  <a:schemeClr val="bg1"/>
                </a:solidFill>
              </a:rPr>
              <a:t>Education</a:t>
            </a:r>
          </a:p>
          <a:p>
            <a:pPr marL="162900" indent="-342900">
              <a:lnSpc>
                <a:spcPts val="2980"/>
              </a:lnSpc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Develop </a:t>
            </a:r>
            <a:r>
              <a:rPr lang="en-US" sz="2400" b="1" dirty="0">
                <a:solidFill>
                  <a:schemeClr val="bg1"/>
                </a:solidFill>
              </a:rPr>
              <a:t>Active Citizens</a:t>
            </a:r>
          </a:p>
          <a:p>
            <a:pPr marL="162900" indent="-342900">
              <a:lnSpc>
                <a:spcPts val="2980"/>
              </a:lnSpc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Be </a:t>
            </a:r>
            <a:r>
              <a:rPr lang="en-US" sz="2400" b="1" dirty="0">
                <a:solidFill>
                  <a:schemeClr val="bg1"/>
                </a:solidFill>
              </a:rPr>
              <a:t>locally adapted </a:t>
            </a:r>
            <a:r>
              <a:rPr lang="en-US" sz="2400" dirty="0">
                <a:solidFill>
                  <a:schemeClr val="bg1"/>
                </a:solidFill>
              </a:rPr>
              <a:t>and   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  </a:t>
            </a:r>
            <a:r>
              <a:rPr lang="en-US" sz="2400" b="1" dirty="0">
                <a:solidFill>
                  <a:schemeClr val="bg1"/>
                </a:solidFill>
              </a:rPr>
              <a:t>globally united</a:t>
            </a:r>
          </a:p>
          <a:p>
            <a:pPr marL="162900" indent="-342900">
              <a:lnSpc>
                <a:spcPts val="2980"/>
              </a:lnSpc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Be </a:t>
            </a:r>
            <a:r>
              <a:rPr lang="en-US" sz="2400" b="1" dirty="0">
                <a:solidFill>
                  <a:schemeClr val="bg1"/>
                </a:solidFill>
              </a:rPr>
              <a:t>up-to-date</a:t>
            </a:r>
            <a:r>
              <a:rPr lang="en-US" sz="2400" dirty="0">
                <a:solidFill>
                  <a:schemeClr val="bg1"/>
                </a:solidFill>
              </a:rPr>
              <a:t> and   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  relevant</a:t>
            </a:r>
          </a:p>
          <a:p>
            <a:pPr marL="162900" indent="-342900">
              <a:lnSpc>
                <a:spcPts val="2980"/>
              </a:lnSpc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Be </a:t>
            </a:r>
            <a:r>
              <a:rPr lang="en-US" sz="2400" b="1" dirty="0">
                <a:solidFill>
                  <a:schemeClr val="bg1"/>
                </a:solidFill>
              </a:rPr>
              <a:t>open to all</a:t>
            </a:r>
          </a:p>
          <a:p>
            <a:pPr marL="162900" indent="-342900">
              <a:lnSpc>
                <a:spcPts val="2980"/>
              </a:lnSpc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Be </a:t>
            </a:r>
            <a:r>
              <a:rPr lang="en-US" sz="2400" b="1" dirty="0">
                <a:solidFill>
                  <a:schemeClr val="bg1"/>
                </a:solidFill>
              </a:rPr>
              <a:t>attractive, 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</a:rPr>
              <a:t>  challenging, and 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</a:rPr>
              <a:t>  meaningful</a:t>
            </a:r>
          </a:p>
          <a:p>
            <a:pPr marL="162900" indent="-342900">
              <a:lnSpc>
                <a:spcPts val="2980"/>
              </a:lnSpc>
              <a:buFont typeface="Arial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162900" indent="-342900">
              <a:lnSpc>
                <a:spcPts val="2980"/>
              </a:lnSpc>
              <a:buFont typeface="Arial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162900" indent="-342900">
              <a:lnSpc>
                <a:spcPts val="2980"/>
              </a:lnSpc>
              <a:buFont typeface="Arial"/>
              <a:buChar char="•"/>
            </a:pP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7F6750-B2F3-E845-8DB6-0396128FEAC1}"/>
              </a:ext>
            </a:extLst>
          </p:cNvPr>
          <p:cNvSpPr txBox="1"/>
          <p:nvPr/>
        </p:nvSpPr>
        <p:spPr>
          <a:xfrm>
            <a:off x="374300" y="548355"/>
            <a:ext cx="116891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89834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T_Logo_EN_rgb_co.png">
            <a:extLst>
              <a:ext uri="{FF2B5EF4-FFF2-40B4-BE49-F238E27FC236}">
                <a16:creationId xmlns:a16="http://schemas.microsoft.com/office/drawing/2014/main" id="{64EA165D-7CE6-CE4C-B277-2B640A0F2B7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8AB8A7C-B8FE-D545-8E1D-03B719D2CD02}"/>
              </a:ext>
            </a:extLst>
          </p:cNvPr>
          <p:cNvSpPr txBox="1">
            <a:spLocks/>
          </p:cNvSpPr>
          <p:nvPr/>
        </p:nvSpPr>
        <p:spPr>
          <a:xfrm>
            <a:off x="533400" y="2516258"/>
            <a:ext cx="3018116" cy="457200"/>
          </a:xfrm>
          <a:prstGeom prst="rect">
            <a:avLst/>
          </a:prstGeom>
        </p:spPr>
        <p:txBody>
          <a:bodyPr lIns="0" tIns="46800" rIns="0" bIns="46800" anchor="t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2400" b="1" kern="1200" baseline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b="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How to use the </a:t>
            </a:r>
          </a:p>
          <a:p>
            <a:r>
              <a:rPr lang="en-US" b="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world scout youth </a:t>
            </a:r>
            <a:r>
              <a:rPr lang="en-US" b="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programme</a:t>
            </a:r>
            <a:r>
              <a:rPr lang="en-US" b="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policy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67CE05C-F53A-3647-A751-2A8C9649EE6A}"/>
              </a:ext>
            </a:extLst>
          </p:cNvPr>
          <p:cNvSpPr txBox="1">
            <a:spLocks/>
          </p:cNvSpPr>
          <p:nvPr/>
        </p:nvSpPr>
        <p:spPr>
          <a:xfrm>
            <a:off x="533603" y="933517"/>
            <a:ext cx="3244814" cy="785242"/>
          </a:xfrm>
          <a:prstGeom prst="rect">
            <a:avLst/>
          </a:prstGeom>
        </p:spPr>
        <p:txBody>
          <a:bodyPr lIns="0" tIns="46800" rIns="0" bIns="4680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2400" b="1" kern="1200" baseline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Policy in </a:t>
            </a:r>
          </a:p>
          <a:p>
            <a:r>
              <a:rPr lang="en-US" sz="3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action: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95D119-4140-134D-90D3-9E4532658409}"/>
              </a:ext>
            </a:extLst>
          </p:cNvPr>
          <p:cNvSpPr/>
          <p:nvPr/>
        </p:nvSpPr>
        <p:spPr>
          <a:xfrm>
            <a:off x="4426246" y="0"/>
            <a:ext cx="4752528" cy="5323377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6016" y="789453"/>
            <a:ext cx="3960440" cy="3910810"/>
          </a:xfrm>
        </p:spPr>
        <p:txBody>
          <a:bodyPr>
            <a:normAutofit/>
          </a:bodyPr>
          <a:lstStyle/>
          <a:p>
            <a:pPr indent="0">
              <a:lnSpc>
                <a:spcPct val="160000"/>
              </a:lnSpc>
              <a:spcBef>
                <a:spcPct val="0"/>
              </a:spcBef>
            </a:pPr>
            <a:r>
              <a:rPr lang="en-US" sz="24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Co-ordination with others</a:t>
            </a:r>
          </a:p>
          <a:p>
            <a:pPr marL="342900" lvl="1" indent="-342900">
              <a:lnSpc>
                <a:spcPct val="110000"/>
              </a:lnSpc>
              <a:spcBef>
                <a:spcPct val="0"/>
              </a:spcBef>
              <a:buClr>
                <a:schemeClr val="bg1"/>
              </a:buClr>
            </a:pPr>
            <a:r>
              <a:rPr lang="en-US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Institutional documents and processes </a:t>
            </a:r>
          </a:p>
          <a:p>
            <a:pPr marL="342900" lvl="1" indent="-342900">
              <a:lnSpc>
                <a:spcPct val="110000"/>
              </a:lnSpc>
              <a:spcBef>
                <a:spcPct val="0"/>
              </a:spcBef>
              <a:buClr>
                <a:schemeClr val="bg1"/>
              </a:buClr>
            </a:pPr>
            <a:r>
              <a:rPr lang="en-US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Training and support of adults </a:t>
            </a:r>
          </a:p>
          <a:p>
            <a:pPr indent="0">
              <a:lnSpc>
                <a:spcPct val="160000"/>
              </a:lnSpc>
              <a:spcBef>
                <a:spcPct val="0"/>
              </a:spcBef>
            </a:pPr>
            <a:r>
              <a:rPr lang="en-US" sz="24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Age sections</a:t>
            </a:r>
          </a:p>
          <a:p>
            <a:pPr indent="0">
              <a:lnSpc>
                <a:spcPct val="160000"/>
              </a:lnSpc>
              <a:spcBef>
                <a:spcPct val="0"/>
              </a:spcBef>
            </a:pPr>
            <a:r>
              <a:rPr lang="en-US" sz="24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Promotion </a:t>
            </a:r>
            <a:endParaRPr lang="en-GB" sz="2400" b="1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8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E1C6E70-378D-E44D-BC99-B2C598731F3D}"/>
              </a:ext>
            </a:extLst>
          </p:cNvPr>
          <p:cNvSpPr/>
          <p:nvPr/>
        </p:nvSpPr>
        <p:spPr>
          <a:xfrm>
            <a:off x="4426246" y="0"/>
            <a:ext cx="4752528" cy="5323377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6016" y="1047750"/>
            <a:ext cx="3960440" cy="3781400"/>
          </a:xfrm>
        </p:spPr>
        <p:txBody>
          <a:bodyPr>
            <a:normAutofit fontScale="85000" lnSpcReduction="10000"/>
          </a:bodyPr>
          <a:lstStyle/>
          <a:p>
            <a:pPr marL="806450" indent="-720725">
              <a:lnSpc>
                <a:spcPct val="120000"/>
              </a:lnSpc>
            </a:pPr>
            <a:r>
              <a:rPr lang="en-US" sz="47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</a:t>
            </a:r>
            <a:r>
              <a:rPr lang="en-US" sz="4700" b="1" baseline="300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</a:t>
            </a:r>
            <a:r>
              <a:rPr lang="en-US" sz="47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triennium is for </a:t>
            </a:r>
            <a:r>
              <a:rPr lang="en-US" sz="24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adoption and promotion </a:t>
            </a:r>
          </a:p>
          <a:p>
            <a:pPr marL="806450" indent="-720725">
              <a:lnSpc>
                <a:spcPct val="120000"/>
              </a:lnSpc>
            </a:pPr>
            <a:r>
              <a:rPr lang="en-US" sz="47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</a:t>
            </a:r>
            <a:r>
              <a:rPr lang="en-US" sz="4700" b="1" baseline="300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nd</a:t>
            </a:r>
            <a:r>
              <a:rPr lang="en-US" sz="47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	</a:t>
            </a:r>
            <a:r>
              <a:rPr lang="en-US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triennium is for actual </a:t>
            </a:r>
            <a:r>
              <a:rPr lang="en-US" sz="24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implementation </a:t>
            </a:r>
            <a:r>
              <a:rPr lang="en-US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by NSOs. </a:t>
            </a:r>
          </a:p>
          <a:p>
            <a:pPr marL="806450" indent="-720725">
              <a:lnSpc>
                <a:spcPct val="120000"/>
              </a:lnSpc>
            </a:pPr>
            <a:r>
              <a:rPr lang="en-US" sz="47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3</a:t>
            </a:r>
            <a:r>
              <a:rPr lang="en-US" sz="4700" b="1" baseline="300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rd</a:t>
            </a:r>
            <a:r>
              <a:rPr lang="en-US" sz="47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	</a:t>
            </a:r>
            <a:r>
              <a:rPr lang="en-US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triennium is for </a:t>
            </a:r>
            <a:r>
              <a:rPr lang="en-US" sz="24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continual implementation, full evaluation, and review </a:t>
            </a:r>
            <a:r>
              <a:rPr lang="en-US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by the WOSM structures.</a:t>
            </a:r>
            <a:endParaRPr lang="en-GB" sz="17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11710"/>
            <a:ext cx="3528392" cy="1865362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Time Frame </a:t>
            </a:r>
            <a:br>
              <a:rPr lang="en-US" sz="36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36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for Review </a:t>
            </a:r>
            <a:br>
              <a:rPr lang="en-US" sz="36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36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and Life Span</a:t>
            </a:r>
            <a:endParaRPr lang="en-US" sz="36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5" name="Picture 4" descr="SCT_Logo_EN_rgb_co.png">
            <a:extLst>
              <a:ext uri="{FF2B5EF4-FFF2-40B4-BE49-F238E27FC236}">
                <a16:creationId xmlns:a16="http://schemas.microsoft.com/office/drawing/2014/main" id="{E8B54DBA-9C43-2049-9C6F-1DC2122F01B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121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 descr="NP08052011_37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21"/>
          <p:cNvSpPr txBox="1">
            <a:spLocks/>
          </p:cNvSpPr>
          <p:nvPr/>
        </p:nvSpPr>
        <p:spPr bwMode="auto">
          <a:xfrm>
            <a:off x="3995739" y="2787651"/>
            <a:ext cx="471805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fr-CH" sz="6000" b="1" dirty="0" err="1">
                <a:solidFill>
                  <a:schemeClr val="bg1"/>
                </a:solidFill>
                <a:latin typeface="Helvetica Neue Medium" charset="0"/>
                <a:cs typeface="Helvetica Neue Medium" charset="0"/>
              </a:rPr>
              <a:t>Thank</a:t>
            </a:r>
            <a:r>
              <a:rPr lang="fr-CH" sz="6000" b="1" dirty="0">
                <a:solidFill>
                  <a:schemeClr val="bg1"/>
                </a:solidFill>
                <a:latin typeface="Helvetica Neue Medium" charset="0"/>
                <a:cs typeface="Helvetica Neue Medium" charset="0"/>
              </a:rPr>
              <a:t> You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1000" y="339725"/>
            <a:ext cx="4191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2400" b="1" spc="40" dirty="0">
                <a:solidFill>
                  <a:srgbClr val="FFC000"/>
                </a:solidFill>
                <a:latin typeface="Helvetica Neue"/>
                <a:cs typeface="Helvetica Neue"/>
              </a:rPr>
              <a:t>50 MILLION </a:t>
            </a:r>
            <a:r>
              <a:rPr lang="en-US" sz="2400" b="1" spc="40" dirty="0">
                <a:solidFill>
                  <a:srgbClr val="FFFFFF"/>
                </a:solidFill>
                <a:latin typeface="Helvetica Neue"/>
                <a:cs typeface="Helvetica Neue"/>
              </a:rPr>
              <a:t>SCOUTS </a:t>
            </a:r>
            <a:br>
              <a:rPr lang="en-US" sz="2400" b="1" spc="40" dirty="0">
                <a:solidFill>
                  <a:srgbClr val="FFFFFF"/>
                </a:solidFill>
                <a:latin typeface="Helvetica Neue"/>
                <a:cs typeface="Helvetica Neue"/>
              </a:rPr>
            </a:br>
            <a:r>
              <a:rPr lang="en-US" sz="2400" b="1" spc="40" dirty="0">
                <a:solidFill>
                  <a:srgbClr val="FFFFFF"/>
                </a:solidFill>
                <a:latin typeface="Helvetica Neue"/>
                <a:cs typeface="Helvetica Neue"/>
              </a:rPr>
              <a:t>IN OVER </a:t>
            </a:r>
            <a:r>
              <a:rPr lang="en-US" sz="2400" b="1" spc="40" dirty="0">
                <a:solidFill>
                  <a:srgbClr val="FFC000"/>
                </a:solidFill>
                <a:latin typeface="Helvetica Neue"/>
                <a:cs typeface="Helvetica Neue"/>
              </a:rPr>
              <a:t>220 COUNTRIES</a:t>
            </a:r>
          </a:p>
          <a:p>
            <a:pPr>
              <a:lnSpc>
                <a:spcPct val="80000"/>
              </a:lnSpc>
              <a:defRPr/>
            </a:pPr>
            <a:r>
              <a:rPr lang="en-US" sz="2400" b="1" spc="40" dirty="0">
                <a:solidFill>
                  <a:srgbClr val="FFC000"/>
                </a:solidFill>
                <a:latin typeface="Helvetica Neue"/>
                <a:cs typeface="Helvetica Neue"/>
              </a:rPr>
              <a:t>AND TERRITORIES </a:t>
            </a:r>
            <a:br>
              <a:rPr lang="en-US" sz="2400" b="1" spc="40" dirty="0">
                <a:solidFill>
                  <a:srgbClr val="FFFFFF"/>
                </a:solidFill>
                <a:latin typeface="Helvetica Neue"/>
                <a:cs typeface="Helvetica Neue"/>
              </a:rPr>
            </a:br>
            <a:r>
              <a:rPr lang="en-US" sz="2400" b="1" spc="40" dirty="0">
                <a:solidFill>
                  <a:srgbClr val="FFFFFF"/>
                </a:solidFill>
                <a:latin typeface="Helvetica Neue"/>
                <a:cs typeface="Helvetica Neue"/>
              </a:rPr>
              <a:t>ARE CREATING </a:t>
            </a:r>
          </a:p>
          <a:p>
            <a:pPr>
              <a:lnSpc>
                <a:spcPct val="80000"/>
              </a:lnSpc>
              <a:defRPr/>
            </a:pPr>
            <a:r>
              <a:rPr lang="en-US" sz="2400" b="1" spc="40" dirty="0">
                <a:solidFill>
                  <a:srgbClr val="FFFFFF"/>
                </a:solidFill>
                <a:latin typeface="Helvetica Neue"/>
                <a:cs typeface="Helvetica Neue"/>
              </a:rPr>
              <a:t>A BETTER WORLD… </a:t>
            </a:r>
          </a:p>
        </p:txBody>
      </p:sp>
      <p:pic>
        <p:nvPicPr>
          <p:cNvPr id="6" name="Picture 5" descr="SCT_Logo_EN_rgb_co.png">
            <a:extLst>
              <a:ext uri="{FF2B5EF4-FFF2-40B4-BE49-F238E27FC236}">
                <a16:creationId xmlns:a16="http://schemas.microsoft.com/office/drawing/2014/main" id="{A54DA5A9-3395-2F47-A028-866DD77133F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459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21"/>
          <p:cNvSpPr txBox="1">
            <a:spLocks/>
          </p:cNvSpPr>
          <p:nvPr/>
        </p:nvSpPr>
        <p:spPr bwMode="auto">
          <a:xfrm>
            <a:off x="3949643" y="2302541"/>
            <a:ext cx="473744" cy="399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457200" marR="0" lvl="0" indent="-45720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sz="32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7" name="Title 21"/>
          <p:cNvSpPr txBox="1">
            <a:spLocks/>
          </p:cNvSpPr>
          <p:nvPr/>
        </p:nvSpPr>
        <p:spPr bwMode="auto">
          <a:xfrm>
            <a:off x="4710519" y="2302541"/>
            <a:ext cx="473744" cy="399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457200" marR="0" lvl="0" indent="-45720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sz="32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6" name="Title 21"/>
          <p:cNvSpPr txBox="1">
            <a:spLocks/>
          </p:cNvSpPr>
          <p:nvPr/>
        </p:nvSpPr>
        <p:spPr bwMode="auto">
          <a:xfrm>
            <a:off x="4348518" y="2309880"/>
            <a:ext cx="473744" cy="399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457200" marR="0" lvl="0" indent="-45720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sz="32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1" name="Title 21">
            <a:extLst>
              <a:ext uri="{FF2B5EF4-FFF2-40B4-BE49-F238E27FC236}">
                <a16:creationId xmlns:a16="http://schemas.microsoft.com/office/drawing/2014/main" id="{0FAE1CA5-9A80-4B4A-9D7E-E201BFBD082B}"/>
              </a:ext>
            </a:extLst>
          </p:cNvPr>
          <p:cNvSpPr txBox="1">
            <a:spLocks/>
          </p:cNvSpPr>
          <p:nvPr/>
        </p:nvSpPr>
        <p:spPr bwMode="auto">
          <a:xfrm>
            <a:off x="-385485" y="2341100"/>
            <a:ext cx="9144000" cy="1296144"/>
          </a:xfrm>
          <a:prstGeom prst="rect">
            <a:avLst/>
          </a:prstGeom>
          <a:noFill/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/>
            <a:r>
              <a:rPr lang="en-GB" sz="3600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World Scout Youth </a:t>
            </a:r>
          </a:p>
          <a:p>
            <a:pPr algn="r"/>
            <a:r>
              <a:rPr lang="en-GB" sz="3600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Programme Policy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A86694-4549-6845-A201-9B2AAC5CBB42}"/>
              </a:ext>
            </a:extLst>
          </p:cNvPr>
          <p:cNvSpPr/>
          <p:nvPr/>
        </p:nvSpPr>
        <p:spPr>
          <a:xfrm>
            <a:off x="7433125" y="3606686"/>
            <a:ext cx="1998007" cy="314350"/>
          </a:xfrm>
          <a:prstGeom prst="rect">
            <a:avLst/>
          </a:prstGeom>
          <a:solidFill>
            <a:srgbClr val="AABA0A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>
                <a:latin typeface="Futura Book" pitchFamily="2" charset="0"/>
              </a:rPr>
              <a:t>YOUTH PROGRAMME</a:t>
            </a:r>
            <a:endParaRPr lang="en-US" sz="1000" dirty="0">
              <a:latin typeface="Futura Book" pitchFamily="2" charset="0"/>
            </a:endParaRPr>
          </a:p>
        </p:txBody>
      </p:sp>
      <p:pic>
        <p:nvPicPr>
          <p:cNvPr id="12" name="Picture 11" descr="SCT_Logo_EN_rgb_co.png">
            <a:extLst>
              <a:ext uri="{FF2B5EF4-FFF2-40B4-BE49-F238E27FC236}">
                <a16:creationId xmlns:a16="http://schemas.microsoft.com/office/drawing/2014/main" id="{3D69F897-32D9-D041-8CCF-07278FD905B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233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886200" y="1040385"/>
            <a:ext cx="1905000" cy="209552"/>
          </a:xfrm>
        </p:spPr>
        <p:txBody>
          <a:bodyPr/>
          <a:lstStyle/>
          <a:p>
            <a:r>
              <a:rPr lang="en-US"/>
              <a:t>© World Scout Bureau Inc.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9" name="Title 11"/>
          <p:cNvSpPr txBox="1">
            <a:spLocks/>
          </p:cNvSpPr>
          <p:nvPr/>
        </p:nvSpPr>
        <p:spPr>
          <a:xfrm>
            <a:off x="1676399" y="1581152"/>
            <a:ext cx="6934200" cy="914401"/>
          </a:xfrm>
          <a:prstGeom prst="rect">
            <a:avLst/>
          </a:prstGeom>
        </p:spPr>
        <p:txBody>
          <a:bodyPr vert="horz" wrap="square" lIns="0" tIns="46800" rIns="0" bIns="46800" anchor="t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tabLst/>
              <a:defRPr kumimoji="0" lang="fr-CH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j-ea"/>
                <a:cs typeface="Calibri"/>
              </a:defRPr>
            </a:lvl1pPr>
          </a:lstStyle>
          <a:p>
            <a:pPr>
              <a:defRPr/>
            </a:pPr>
            <a:r>
              <a:rPr lang="fr-CH" dirty="0">
                <a:latin typeface="+mn-lt"/>
                <a:cs typeface="+mj-cs"/>
              </a:rPr>
              <a:t>Tank you</a:t>
            </a:r>
            <a:br>
              <a:rPr lang="fr-CH" dirty="0">
                <a:latin typeface="+mn-lt"/>
                <a:cs typeface="+mj-cs"/>
              </a:rPr>
            </a:br>
            <a:endParaRPr lang="fr-CH" dirty="0">
              <a:latin typeface="+mn-lt"/>
              <a:cs typeface="+mj-cs"/>
            </a:endParaRPr>
          </a:p>
        </p:txBody>
      </p:sp>
      <p:pic>
        <p:nvPicPr>
          <p:cNvPr id="12" name="Picture 11" descr="WOSM background image.png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667250"/>
            <a:ext cx="9144000" cy="474133"/>
          </a:xfrm>
          <a:prstGeom prst="rect">
            <a:avLst/>
          </a:prstGeom>
        </p:spPr>
      </p:pic>
      <p:pic>
        <p:nvPicPr>
          <p:cNvPr id="2" name="Picture 1" descr="WSB_01172014_3.jpg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20538"/>
            <a:ext cx="9144000" cy="5161921"/>
          </a:xfrm>
          <a:prstGeom prst="rect">
            <a:avLst/>
          </a:prstGeom>
        </p:spPr>
      </p:pic>
      <p:pic>
        <p:nvPicPr>
          <p:cNvPr id="23" name="Picture 22" descr="Scouting_for_boys_1_1908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792423"/>
            <a:ext cx="2090032" cy="3240360"/>
          </a:xfrm>
          <a:prstGeom prst="rect">
            <a:avLst/>
          </a:prstGeom>
        </p:spPr>
      </p:pic>
      <p:pic>
        <p:nvPicPr>
          <p:cNvPr id="24" name="Picture 23" descr="Screen Shot 2015-01-21 at 3.09.16 PM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208" y="843558"/>
            <a:ext cx="2242592" cy="3174530"/>
          </a:xfrm>
          <a:prstGeom prst="rect">
            <a:avLst/>
          </a:prstGeom>
        </p:spPr>
      </p:pic>
      <p:pic>
        <p:nvPicPr>
          <p:cNvPr id="25" name="Picture 24" descr="Skärmavbild 2013-10-30 kl. 16.51.15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3808" y="1346451"/>
            <a:ext cx="3081515" cy="2169066"/>
          </a:xfrm>
          <a:prstGeom prst="rect">
            <a:avLst/>
          </a:prstGeom>
        </p:spPr>
      </p:pic>
      <p:pic>
        <p:nvPicPr>
          <p:cNvPr id="10" name="Picture 9" descr="SCT_Logo_EN_rgb_co.png">
            <a:extLst>
              <a:ext uri="{FF2B5EF4-FFF2-40B4-BE49-F238E27FC236}">
                <a16:creationId xmlns:a16="http://schemas.microsoft.com/office/drawing/2014/main" id="{63C36971-C9BD-0B4D-B6D9-E1B35E87067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779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AF4A2526-224A-4249-B416-AA5E7D47180A}"/>
              </a:ext>
            </a:extLst>
          </p:cNvPr>
          <p:cNvSpPr txBox="1"/>
          <p:nvPr/>
        </p:nvSpPr>
        <p:spPr>
          <a:xfrm>
            <a:off x="533400" y="1046328"/>
            <a:ext cx="3312368" cy="1715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3500"/>
              </a:lnSpc>
            </a:pPr>
            <a:r>
              <a:rPr lang="en-US" sz="3600" b="1" dirty="0">
                <a:solidFill>
                  <a:prstClr val="white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Youth </a:t>
            </a:r>
            <a:r>
              <a:rPr lang="en-US" sz="3600" dirty="0" err="1">
                <a:solidFill>
                  <a:prstClr val="white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Programme</a:t>
            </a:r>
            <a:endParaRPr lang="en-US" sz="3600" dirty="0">
              <a:solidFill>
                <a:prstClr val="white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pPr lvl="0">
              <a:lnSpc>
                <a:spcPts val="3500"/>
              </a:lnSpc>
            </a:pPr>
            <a:r>
              <a:rPr lang="en-US" sz="3600" b="1" dirty="0">
                <a:solidFill>
                  <a:prstClr val="white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Policy</a:t>
            </a:r>
            <a:endParaRPr lang="en-US" b="1" dirty="0">
              <a:solidFill>
                <a:prstClr val="white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endParaRPr lang="en-US" b="1" dirty="0"/>
          </a:p>
        </p:txBody>
      </p:sp>
      <p:pic>
        <p:nvPicPr>
          <p:cNvPr id="26" name="Picture 25" descr="SCT_Logo_EN_rgb_co.png">
            <a:extLst>
              <a:ext uri="{FF2B5EF4-FFF2-40B4-BE49-F238E27FC236}">
                <a16:creationId xmlns:a16="http://schemas.microsoft.com/office/drawing/2014/main" id="{95DBD1F4-D4B6-EB4F-9240-7654063849E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30FEF3C-2D4C-F84D-B3CF-9021F748D83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48" y="1491630"/>
            <a:ext cx="2927500" cy="32918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79A033F-EDDF-0442-A024-5B32D8DC94C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6828" y="144016"/>
            <a:ext cx="2927500" cy="329183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3653800" y="270976"/>
            <a:ext cx="4014544" cy="1292662"/>
          </a:xfrm>
          <a:prstGeom prst="rect">
            <a:avLst/>
          </a:prstGeom>
          <a:noFill/>
        </p:spPr>
        <p:txBody>
          <a:bodyPr wrap="square" rIns="0" rtlCol="0" anchor="b" anchorCtr="0">
            <a:spAutoFit/>
          </a:bodyPr>
          <a:lstStyle>
            <a:defPPr>
              <a:defRPr lang="en-US"/>
            </a:defPPr>
            <a:lvl1pPr algn="r">
              <a:lnSpc>
                <a:spcPts val="1700"/>
              </a:lnSpc>
              <a:defRPr sz="1600" b="0" i="0">
                <a:solidFill>
                  <a:schemeClr val="tx1">
                    <a:lumMod val="65000"/>
                    <a:lumOff val="35000"/>
                  </a:schemeClr>
                </a:solidFill>
                <a:cs typeface="HelveticaNeueLT Std Lt"/>
              </a:defRPr>
            </a:lvl1pPr>
          </a:lstStyle>
          <a:p>
            <a:pPr algn="ctr">
              <a:lnSpc>
                <a:spcPct val="100000"/>
              </a:lnSpc>
            </a:pPr>
            <a:br>
              <a:rPr lang="en-US" sz="18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2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Youth </a:t>
            </a:r>
          </a:p>
          <a:p>
            <a:pPr algn="ctr">
              <a:lnSpc>
                <a:spcPct val="100000"/>
              </a:lnSpc>
            </a:pPr>
            <a:r>
              <a:rPr lang="en-US" sz="2000" b="1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Programme</a:t>
            </a:r>
            <a:r>
              <a:rPr lang="en-US" sz="2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  <a:p>
            <a:pPr algn="ctr">
              <a:lnSpc>
                <a:spcPct val="100000"/>
              </a:lnSpc>
            </a:pPr>
            <a:r>
              <a:rPr lang="en-US" sz="2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Life cycle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54FBDD8-A881-3F46-B8D0-E996511F86BE}"/>
              </a:ext>
            </a:extLst>
          </p:cNvPr>
          <p:cNvSpPr txBox="1"/>
          <p:nvPr/>
        </p:nvSpPr>
        <p:spPr>
          <a:xfrm>
            <a:off x="4572000" y="2983115"/>
            <a:ext cx="4248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en-US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r>
              <a:rPr lang="en-US" sz="2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Youth </a:t>
            </a:r>
          </a:p>
          <a:p>
            <a:pPr algn="ctr"/>
            <a:r>
              <a:rPr lang="en-US" sz="2000" b="1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Programme</a:t>
            </a:r>
            <a:r>
              <a:rPr lang="en-US" sz="2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Content </a:t>
            </a:r>
          </a:p>
          <a:p>
            <a:pPr algn="ctr"/>
            <a:endParaRPr lang="en-US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4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FB26446-3420-354B-9C43-0747371469B4}"/>
              </a:ext>
            </a:extLst>
          </p:cNvPr>
          <p:cNvSpPr/>
          <p:nvPr/>
        </p:nvSpPr>
        <p:spPr>
          <a:xfrm>
            <a:off x="4426246" y="0"/>
            <a:ext cx="4752528" cy="5323377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063B97-B2C5-2B4D-B5EF-F253B89BAE85}"/>
              </a:ext>
            </a:extLst>
          </p:cNvPr>
          <p:cNvSpPr txBox="1"/>
          <p:nvPr/>
        </p:nvSpPr>
        <p:spPr>
          <a:xfrm>
            <a:off x="499800" y="2043455"/>
            <a:ext cx="3312368" cy="1715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3500"/>
              </a:lnSpc>
            </a:pPr>
            <a:r>
              <a:rPr lang="en-US" sz="3600" b="1" dirty="0">
                <a:solidFill>
                  <a:prstClr val="white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Youth </a:t>
            </a:r>
            <a:r>
              <a:rPr lang="en-US" sz="3600" dirty="0" err="1">
                <a:solidFill>
                  <a:prstClr val="white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Programme</a:t>
            </a:r>
            <a:endParaRPr lang="en-US" sz="3600" dirty="0">
              <a:solidFill>
                <a:prstClr val="white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pPr lvl="0">
              <a:lnSpc>
                <a:spcPts val="3500"/>
              </a:lnSpc>
            </a:pPr>
            <a:r>
              <a:rPr lang="en-US" sz="3600" b="1" dirty="0">
                <a:solidFill>
                  <a:prstClr val="white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Content</a:t>
            </a:r>
            <a:endParaRPr lang="en-US" b="1" dirty="0">
              <a:solidFill>
                <a:prstClr val="white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6CBF95-8468-D64E-AB66-2120745C6006}"/>
              </a:ext>
            </a:extLst>
          </p:cNvPr>
          <p:cNvSpPr txBox="1"/>
          <p:nvPr/>
        </p:nvSpPr>
        <p:spPr>
          <a:xfrm>
            <a:off x="7740404" y="3082178"/>
            <a:ext cx="11240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prstClr val="white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Why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61C9F5-30F6-6844-9065-7BFCD92A593B}"/>
              </a:ext>
            </a:extLst>
          </p:cNvPr>
          <p:cNvSpPr txBox="1"/>
          <p:nvPr/>
        </p:nvSpPr>
        <p:spPr>
          <a:xfrm>
            <a:off x="4869357" y="3024171"/>
            <a:ext cx="11512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prstClr val="white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How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6939F2-E8A0-534D-9C64-66F8A00619CC}"/>
              </a:ext>
            </a:extLst>
          </p:cNvPr>
          <p:cNvSpPr txBox="1"/>
          <p:nvPr/>
        </p:nvSpPr>
        <p:spPr>
          <a:xfrm>
            <a:off x="6150282" y="3021209"/>
            <a:ext cx="12955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prstClr val="white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What</a:t>
            </a:r>
          </a:p>
        </p:txBody>
      </p:sp>
      <p:pic>
        <p:nvPicPr>
          <p:cNvPr id="14" name="Picture 13" descr="SCT_Logo_EN_rgb_co.png">
            <a:extLst>
              <a:ext uri="{FF2B5EF4-FFF2-40B4-BE49-F238E27FC236}">
                <a16:creationId xmlns:a16="http://schemas.microsoft.com/office/drawing/2014/main" id="{1741E506-0A8C-854E-A53E-17B2BC87E14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062DF9F-4F7C-FE4B-972C-F72758E670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0755" y="3711945"/>
            <a:ext cx="698500" cy="1066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E49F676-83FF-514B-82FB-760F7EE157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1780" y="3911891"/>
            <a:ext cx="1033991" cy="8206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193EAF-9A95-1042-855C-F6A56B49C6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4368" y="3832200"/>
            <a:ext cx="6858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49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5BFBD04-33A8-1F47-826F-8B6808FADD00}"/>
              </a:ext>
            </a:extLst>
          </p:cNvPr>
          <p:cNvSpPr txBox="1"/>
          <p:nvPr/>
        </p:nvSpPr>
        <p:spPr>
          <a:xfrm>
            <a:off x="533400" y="1046328"/>
            <a:ext cx="3312368" cy="1715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3500"/>
              </a:lnSpc>
            </a:pPr>
            <a:r>
              <a:rPr lang="en-US" sz="3600" b="1" dirty="0">
                <a:solidFill>
                  <a:prstClr val="white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Youth </a:t>
            </a:r>
            <a:r>
              <a:rPr lang="en-US" sz="3600" dirty="0" err="1">
                <a:solidFill>
                  <a:prstClr val="white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Programme</a:t>
            </a:r>
            <a:endParaRPr lang="en-US" sz="3600" dirty="0">
              <a:solidFill>
                <a:prstClr val="white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pPr lvl="0">
              <a:lnSpc>
                <a:spcPts val="3500"/>
              </a:lnSpc>
            </a:pPr>
            <a:r>
              <a:rPr lang="en-US" sz="3600" b="1" dirty="0">
                <a:solidFill>
                  <a:prstClr val="white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Definition</a:t>
            </a:r>
            <a:endParaRPr lang="en-US" b="1" dirty="0">
              <a:solidFill>
                <a:prstClr val="white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endParaRPr lang="en-US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0F196D-E466-2542-A92B-C4F2221C03CD}"/>
              </a:ext>
            </a:extLst>
          </p:cNvPr>
          <p:cNvSpPr/>
          <p:nvPr/>
        </p:nvSpPr>
        <p:spPr>
          <a:xfrm>
            <a:off x="4426246" y="0"/>
            <a:ext cx="4752528" cy="5323377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5990" y="324545"/>
            <a:ext cx="4231047" cy="4504605"/>
          </a:xfrm>
        </p:spPr>
        <p:txBody>
          <a:bodyPr/>
          <a:lstStyle/>
          <a:p>
            <a:pPr>
              <a:lnSpc>
                <a:spcPct val="110000"/>
              </a:lnSpc>
            </a:pPr>
            <a:endParaRPr lang="en-GB" sz="24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>
              <a:lnSpc>
                <a:spcPct val="110000"/>
              </a:lnSpc>
            </a:pPr>
            <a:r>
              <a:rPr lang="en-GB" sz="24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Youth Programme in Scouting </a:t>
            </a:r>
            <a:r>
              <a:rPr lang="en-GB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is the totality of the learning opportunities from which young people can benefit </a:t>
            </a:r>
            <a:r>
              <a:rPr lang="en-GB" sz="2400" b="1" i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(What), </a:t>
            </a:r>
          </a:p>
          <a:p>
            <a:pPr>
              <a:lnSpc>
                <a:spcPct val="110000"/>
              </a:lnSpc>
            </a:pPr>
            <a:r>
              <a:rPr lang="en-GB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created to achieve the purpose of Scouting </a:t>
            </a:r>
            <a:r>
              <a:rPr lang="en-GB" sz="2400" b="1" i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(Why), </a:t>
            </a:r>
          </a:p>
          <a:p>
            <a:pPr>
              <a:lnSpc>
                <a:spcPct val="110000"/>
              </a:lnSpc>
            </a:pPr>
            <a:r>
              <a:rPr lang="en-GB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and experienced through the Scout method </a:t>
            </a:r>
            <a:r>
              <a:rPr lang="en-GB" sz="2400" b="1" i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(How)</a:t>
            </a:r>
            <a:r>
              <a:rPr lang="en-GB" sz="24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</a:t>
            </a:r>
          </a:p>
        </p:txBody>
      </p:sp>
      <p:pic>
        <p:nvPicPr>
          <p:cNvPr id="8" name="Picture 7" descr="SCT_Logo_EN_rgb_co.png">
            <a:extLst>
              <a:ext uri="{FF2B5EF4-FFF2-40B4-BE49-F238E27FC236}">
                <a16:creationId xmlns:a16="http://schemas.microsoft.com/office/drawing/2014/main" id="{7775C29E-42F1-6A49-A499-E5CF1DA1BC2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685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469881" y="1635831"/>
            <a:ext cx="3118864" cy="1615303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purpose of scouting and its educational objectives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4CBE177-7A02-BE4C-8FF7-E4A2650B057B}"/>
              </a:ext>
            </a:extLst>
          </p:cNvPr>
          <p:cNvSpPr txBox="1"/>
          <p:nvPr/>
        </p:nvSpPr>
        <p:spPr>
          <a:xfrm>
            <a:off x="467544" y="987759"/>
            <a:ext cx="3312368" cy="541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3500"/>
              </a:lnSpc>
            </a:pPr>
            <a:r>
              <a:rPr lang="en-US" sz="3600" b="1" dirty="0">
                <a:solidFill>
                  <a:prstClr val="white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Why</a:t>
            </a: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1900D8-772A-DC47-B96C-ADB53FA96FC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5210" y="1528933"/>
            <a:ext cx="3124262" cy="35130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FA2706-FB8D-DA49-918A-EB920BE8EC2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6056" y="123478"/>
            <a:ext cx="3124262" cy="351307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937859" y="3579862"/>
            <a:ext cx="2257490" cy="923330"/>
          </a:xfrm>
          <a:prstGeom prst="rect">
            <a:avLst/>
          </a:prstGeom>
          <a:noFill/>
          <a:effectLst>
            <a:outerShdw blurRad="38100" dist="25400" dir="5400000" algn="tl" rotWithShape="0">
              <a:srgbClr val="000000">
                <a:alpha val="27000"/>
              </a:srgb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en-GB" sz="2000" b="1" dirty="0">
                <a:solidFill>
                  <a:schemeClr val="bg1"/>
                </a:solidFill>
              </a:rPr>
              <a:t>Empowerment of autonomous individuals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577819" y="712316"/>
            <a:ext cx="2162533" cy="923330"/>
          </a:xfrm>
          <a:prstGeom prst="rect">
            <a:avLst/>
          </a:prstGeom>
          <a:noFill/>
          <a:effectLst>
            <a:outerShdw blurRad="38100" dist="25400" dir="5400000" algn="tl" rotWithShape="0">
              <a:srgbClr val="000000">
                <a:alpha val="27000"/>
              </a:srgb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en-GB" sz="2000" b="1" dirty="0">
                <a:solidFill>
                  <a:srgbClr val="FFFFFF"/>
                </a:solidFill>
              </a:rPr>
              <a:t>Development of active global citizens</a:t>
            </a:r>
          </a:p>
        </p:txBody>
      </p:sp>
      <p:pic>
        <p:nvPicPr>
          <p:cNvPr id="25" name="Picture 24" descr="SCT_Logo_EN_rgb_co.png">
            <a:extLst>
              <a:ext uri="{FF2B5EF4-FFF2-40B4-BE49-F238E27FC236}">
                <a16:creationId xmlns:a16="http://schemas.microsoft.com/office/drawing/2014/main" id="{60C94804-5F4F-3841-88F3-B84DE29868A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21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627534"/>
            <a:ext cx="3966592" cy="751643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GB" sz="36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Areas of Personal Growth 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D084A6-EE32-BD4D-BCE6-DF117DA5549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1491630"/>
            <a:ext cx="8641080" cy="5143500"/>
          </a:xfrm>
          <a:prstGeom prst="rect">
            <a:avLst/>
          </a:prstGeom>
        </p:spPr>
      </p:pic>
      <p:pic>
        <p:nvPicPr>
          <p:cNvPr id="7" name="Picture 6" descr="SCT_Logo_EN_rgb_co.png">
            <a:extLst>
              <a:ext uri="{FF2B5EF4-FFF2-40B4-BE49-F238E27FC236}">
                <a16:creationId xmlns:a16="http://schemas.microsoft.com/office/drawing/2014/main" id="{B31D1FC6-64BA-2340-8277-E0FE15BD6C3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375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627534"/>
            <a:ext cx="3400384" cy="3487947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Scouts as Active Citizens</a:t>
            </a:r>
            <a:endParaRPr lang="en-GB" sz="3600" b="1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A9F308A-9FBC-7742-A866-0D360A259D2A}"/>
              </a:ext>
            </a:extLst>
          </p:cNvPr>
          <p:cNvSpPr/>
          <p:nvPr/>
        </p:nvSpPr>
        <p:spPr>
          <a:xfrm>
            <a:off x="4426246" y="0"/>
            <a:ext cx="4752528" cy="5323377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F28C75-C0DA-7B4C-A534-BC5DFBF485AA}"/>
              </a:ext>
            </a:extLst>
          </p:cNvPr>
          <p:cNvSpPr txBox="1"/>
          <p:nvPr/>
        </p:nvSpPr>
        <p:spPr>
          <a:xfrm>
            <a:off x="5004048" y="2161456"/>
            <a:ext cx="4032448" cy="197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2900" indent="-342900">
              <a:lnSpc>
                <a:spcPct val="90000"/>
              </a:lnSpc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Autonomous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</a:p>
          <a:p>
            <a:pPr marL="162900" indent="-342900">
              <a:lnSpc>
                <a:spcPct val="90000"/>
              </a:lnSpc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Supportive</a:t>
            </a:r>
            <a:endParaRPr lang="en-US" dirty="0">
              <a:solidFill>
                <a:schemeClr val="bg1"/>
              </a:solidFill>
            </a:endParaRPr>
          </a:p>
          <a:p>
            <a:pPr marL="162900" indent="-342900">
              <a:lnSpc>
                <a:spcPct val="90000"/>
              </a:lnSpc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Responsible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</a:p>
          <a:p>
            <a:pPr marL="162900" indent="-342900">
              <a:lnSpc>
                <a:spcPct val="90000"/>
              </a:lnSpc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Committed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</a:p>
          <a:p>
            <a:pPr marL="162900" indent="-342900">
              <a:lnSpc>
                <a:spcPct val="90000"/>
              </a:lnSpc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Culturally sensitive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5" name="Picture 4" descr="SCT_Logo_EN_rgb_co.png">
            <a:extLst>
              <a:ext uri="{FF2B5EF4-FFF2-40B4-BE49-F238E27FC236}">
                <a16:creationId xmlns:a16="http://schemas.microsoft.com/office/drawing/2014/main" id="{3EC4F5F0-8359-A14C-97D6-59B36C04659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60A6442-293C-1D4F-9EA5-9BC880BAC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822393"/>
            <a:ext cx="2598440" cy="857250"/>
          </a:xfrm>
        </p:spPr>
        <p:txBody>
          <a:bodyPr>
            <a:noAutofit/>
          </a:bodyPr>
          <a:lstStyle/>
          <a:p>
            <a:r>
              <a:rPr lang="en-US" b="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Creating Positive Change in Their Communities</a:t>
            </a:r>
          </a:p>
        </p:txBody>
      </p:sp>
    </p:spTree>
    <p:extLst>
      <p:ext uri="{BB962C8B-B14F-4D97-AF65-F5344CB8AC3E}">
        <p14:creationId xmlns:p14="http://schemas.microsoft.com/office/powerpoint/2010/main" val="45158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tudio">
  <a:themeElements>
    <a:clrScheme name="Custom WOSM">
      <a:dk1>
        <a:sysClr val="windowText" lastClr="000000"/>
      </a:dk1>
      <a:lt1>
        <a:sysClr val="window" lastClr="FFFFFF"/>
      </a:lt1>
      <a:dk2>
        <a:srgbClr val="622599"/>
      </a:dk2>
      <a:lt2>
        <a:srgbClr val="D4D4D6"/>
      </a:lt2>
      <a:accent1>
        <a:srgbClr val="0054A0"/>
      </a:accent1>
      <a:accent2>
        <a:srgbClr val="AABA0A"/>
      </a:accent2>
      <a:accent3>
        <a:srgbClr val="DD7500"/>
      </a:accent3>
      <a:accent4>
        <a:srgbClr val="E23D28"/>
      </a:accent4>
      <a:accent5>
        <a:srgbClr val="3D8E33"/>
      </a:accent5>
      <a:accent6>
        <a:srgbClr val="ED0D86"/>
      </a:accent6>
      <a:hlink>
        <a:srgbClr val="00A5E3"/>
      </a:hlink>
      <a:folHlink>
        <a:srgbClr val="9EA2A7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Studio">
      <a:fillStyleLst>
        <a:solidFill>
          <a:schemeClr val="phClr"/>
        </a:solidFill>
        <a:gradFill rotWithShape="1">
          <a:gsLst>
            <a:gs pos="3800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50000"/>
                <a:hueMod val="100000"/>
                <a:satMod val="100000"/>
                <a:lumMod val="10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100000"/>
                <a:shade val="100000"/>
                <a:satMod val="100000"/>
              </a:schemeClr>
            </a:gs>
            <a:gs pos="60000">
              <a:schemeClr val="phClr">
                <a:tint val="100000"/>
                <a:shade val="60000"/>
                <a:alpha val="100000"/>
                <a:satMod val="100000"/>
                <a:lumMod val="100000"/>
              </a:schemeClr>
            </a:gs>
            <a:gs pos="100000">
              <a:schemeClr val="phClr">
                <a:shade val="20000"/>
                <a:satMod val="100000"/>
                <a:lumMod val="100000"/>
              </a:schemeClr>
            </a:gs>
          </a:gsLst>
          <a:lin ang="5400000" scaled="0"/>
        </a:gradFill>
      </a:fillStyleLst>
      <a:lnStyleLst>
        <a:ln w="2857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7625" cap="flat" cmpd="sng" algn="ctr">
          <a:solidFill>
            <a:schemeClr val="phClr"/>
          </a:solidFill>
          <a:prstDash val="solid"/>
        </a:ln>
        <a:ln w="476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01600" stA="26000" endPos="20000" dist="12700" dir="5400000" sy="-100000" rotWithShape="0"/>
          </a:effectLst>
        </a:effectStyle>
        <a:effectStyle>
          <a:effectLst>
            <a:outerShdw blurRad="444500" dist="317500" dir="5400000" sx="90000" sy="-25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chilly" dir="t"/>
          </a:scene3d>
          <a:sp3d contourW="12700" prstMaterial="softEdge">
            <a:bevelT w="63500" h="2540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30000">
              <a:schemeClr val="phClr">
                <a:tint val="10000"/>
                <a:alpha val="80000"/>
                <a:satMod val="300000"/>
              </a:schemeClr>
            </a:gs>
            <a:gs pos="100000">
              <a:schemeClr val="phClr">
                <a:tint val="80000"/>
                <a:shade val="100000"/>
                <a:alpha val="100000"/>
                <a:satMod val="200000"/>
              </a:schemeClr>
            </a:gs>
          </a:gsLst>
          <a:lin ang="5400000" scaled="1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Studio.thmx</Template>
  <TotalTime>7143</TotalTime>
  <Words>311</Words>
  <Application>Microsoft Macintosh PowerPoint</Application>
  <PresentationFormat>On-screen Show (16:9)</PresentationFormat>
  <Paragraphs>115</Paragraphs>
  <Slides>18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ＭＳ Ｐゴシック</vt:lpstr>
      <vt:lpstr>Arial</vt:lpstr>
      <vt:lpstr>Calibri</vt:lpstr>
      <vt:lpstr>Futura Book</vt:lpstr>
      <vt:lpstr>Helvetica Neue</vt:lpstr>
      <vt:lpstr>Helvetica Neue Medium</vt:lpstr>
      <vt:lpstr>Verdana</vt:lpstr>
      <vt:lpstr>Wingdings</vt:lpstr>
      <vt:lpstr>Studio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purpose of scouting and its educational objectives</vt:lpstr>
      <vt:lpstr>PowerPoint Presentation</vt:lpstr>
      <vt:lpstr>Creating Positive Change in Their Communities</vt:lpstr>
      <vt:lpstr>All learning opportunities in scouting from which young people can benefit</vt:lpstr>
      <vt:lpstr>PowerPoint Presentation</vt:lpstr>
      <vt:lpstr>PowerPoint Presentation</vt:lpstr>
      <vt:lpstr>Process of  Youth Programme development</vt:lpstr>
      <vt:lpstr>Roles and  responsibilities</vt:lpstr>
      <vt:lpstr>PowerPoint Presentation</vt:lpstr>
      <vt:lpstr>PowerPoint Presentation</vt:lpstr>
      <vt:lpstr>Time Frame  for Review  and Life Span</vt:lpstr>
      <vt:lpstr>PowerPoint Presentation</vt:lpstr>
    </vt:vector>
  </TitlesOfParts>
  <Company>World Scout Bureau</Company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Victor Ortega</dc:creator>
  <cp:lastModifiedBy>Isabelle Dufresne-Lienert</cp:lastModifiedBy>
  <cp:revision>323</cp:revision>
  <dcterms:created xsi:type="dcterms:W3CDTF">2013-07-17T12:06:46Z</dcterms:created>
  <dcterms:modified xsi:type="dcterms:W3CDTF">2018-06-11T17:04:01Z</dcterms:modified>
</cp:coreProperties>
</file>